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svg"/><Relationship Id="rId1" Type="http://schemas.openxmlformats.org/officeDocument/2006/relationships/image" Target="../media/image55.png"/><Relationship Id="rId6" Type="http://schemas.openxmlformats.org/officeDocument/2006/relationships/image" Target="../media/image60.svg"/><Relationship Id="rId5" Type="http://schemas.openxmlformats.org/officeDocument/2006/relationships/image" Target="../media/image59.png"/><Relationship Id="rId4" Type="http://schemas.openxmlformats.org/officeDocument/2006/relationships/image" Target="../media/image58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10" Type="http://schemas.openxmlformats.org/officeDocument/2006/relationships/image" Target="../media/image37.svg"/><Relationship Id="rId4" Type="http://schemas.openxmlformats.org/officeDocument/2006/relationships/image" Target="../media/image31.svg"/><Relationship Id="rId9" Type="http://schemas.openxmlformats.org/officeDocument/2006/relationships/image" Target="../media/image36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svg"/><Relationship Id="rId1" Type="http://schemas.openxmlformats.org/officeDocument/2006/relationships/image" Target="../media/image39.png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6.svg"/><Relationship Id="rId1" Type="http://schemas.openxmlformats.org/officeDocument/2006/relationships/image" Target="../media/image45.png"/><Relationship Id="rId6" Type="http://schemas.openxmlformats.org/officeDocument/2006/relationships/image" Target="../media/image48.svg"/><Relationship Id="rId5" Type="http://schemas.openxmlformats.org/officeDocument/2006/relationships/image" Target="../media/image47.png"/><Relationship Id="rId4" Type="http://schemas.openxmlformats.org/officeDocument/2006/relationships/image" Target="../media/image35.sv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54.svg"/><Relationship Id="rId5" Type="http://schemas.openxmlformats.org/officeDocument/2006/relationships/image" Target="../media/image53.png"/><Relationship Id="rId4" Type="http://schemas.openxmlformats.org/officeDocument/2006/relationships/image" Target="../media/image52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svg"/><Relationship Id="rId1" Type="http://schemas.openxmlformats.org/officeDocument/2006/relationships/image" Target="../media/image55.png"/><Relationship Id="rId6" Type="http://schemas.openxmlformats.org/officeDocument/2006/relationships/image" Target="../media/image60.svg"/><Relationship Id="rId5" Type="http://schemas.openxmlformats.org/officeDocument/2006/relationships/image" Target="../media/image59.png"/><Relationship Id="rId4" Type="http://schemas.openxmlformats.org/officeDocument/2006/relationships/image" Target="../media/image58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10" Type="http://schemas.openxmlformats.org/officeDocument/2006/relationships/image" Target="../media/image37.svg"/><Relationship Id="rId4" Type="http://schemas.openxmlformats.org/officeDocument/2006/relationships/image" Target="../media/image31.svg"/><Relationship Id="rId9" Type="http://schemas.openxmlformats.org/officeDocument/2006/relationships/image" Target="../media/image36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svg"/><Relationship Id="rId1" Type="http://schemas.openxmlformats.org/officeDocument/2006/relationships/image" Target="../media/image39.png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6.svg"/><Relationship Id="rId1" Type="http://schemas.openxmlformats.org/officeDocument/2006/relationships/image" Target="../media/image45.png"/><Relationship Id="rId6" Type="http://schemas.openxmlformats.org/officeDocument/2006/relationships/image" Target="../media/image48.svg"/><Relationship Id="rId5" Type="http://schemas.openxmlformats.org/officeDocument/2006/relationships/image" Target="../media/image47.png"/><Relationship Id="rId4" Type="http://schemas.openxmlformats.org/officeDocument/2006/relationships/image" Target="../media/image35.sv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54.svg"/><Relationship Id="rId5" Type="http://schemas.openxmlformats.org/officeDocument/2006/relationships/image" Target="../media/image53.png"/><Relationship Id="rId4" Type="http://schemas.openxmlformats.org/officeDocument/2006/relationships/image" Target="../media/image5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1E755E-79C7-49B6-AD43-71D597DA0E29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947C6F-4010-403D-ACF6-87E7BCEDCC1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Data from IEEE.org: Largest available heart disease dataset.</a:t>
          </a:r>
        </a:p>
      </dgm:t>
    </dgm:pt>
    <dgm:pt modelId="{3920C9D7-432F-45A3-A8FF-6878235CED3D}" type="parTrans" cxnId="{D8CBEFF9-E680-4C38-8B21-4DDD7E361051}">
      <dgm:prSet/>
      <dgm:spPr/>
      <dgm:t>
        <a:bodyPr/>
        <a:lstStyle/>
        <a:p>
          <a:endParaRPr lang="en-US"/>
        </a:p>
      </dgm:t>
    </dgm:pt>
    <dgm:pt modelId="{CBB9DB99-08EE-49E0-9EEE-30BED17A0856}" type="sibTrans" cxnId="{D8CBEFF9-E680-4C38-8B21-4DDD7E361051}">
      <dgm:prSet/>
      <dgm:spPr/>
      <dgm:t>
        <a:bodyPr/>
        <a:lstStyle/>
        <a:p>
          <a:endParaRPr lang="en-US"/>
        </a:p>
      </dgm:t>
    </dgm:pt>
    <dgm:pt modelId="{3145B04B-31A7-4C59-8994-31471A9D138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Merged from five independent datasets: Cleveland, Hungary, Switzerland, Long Beach VA, Statlog.</a:t>
          </a:r>
        </a:p>
      </dgm:t>
    </dgm:pt>
    <dgm:pt modelId="{4DF649C4-45AC-4E76-B967-60616A82AA46}" type="parTrans" cxnId="{D48DBB55-272D-45E6-A7B9-EE8196671C6B}">
      <dgm:prSet/>
      <dgm:spPr/>
      <dgm:t>
        <a:bodyPr/>
        <a:lstStyle/>
        <a:p>
          <a:endParaRPr lang="en-US"/>
        </a:p>
      </dgm:t>
    </dgm:pt>
    <dgm:pt modelId="{381387A7-0E80-48EE-B5A5-B4C5FB524FFD}" type="sibTrans" cxnId="{D48DBB55-272D-45E6-A7B9-EE8196671C6B}">
      <dgm:prSet/>
      <dgm:spPr/>
      <dgm:t>
        <a:bodyPr/>
        <a:lstStyle/>
        <a:p>
          <a:endParaRPr lang="en-US"/>
        </a:p>
      </dgm:t>
    </dgm:pt>
    <dgm:pt modelId="{1EF97D0A-2A88-46B1-B0CF-B4561DCAF0A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1,190 instances, 11 features each.</a:t>
          </a:r>
        </a:p>
      </dgm:t>
    </dgm:pt>
    <dgm:pt modelId="{B9D083C3-FDB9-46C2-82B2-ACEA96A2E4AE}" type="parTrans" cxnId="{1D33F197-281E-4CD8-B5CA-2E5DEACC6DE8}">
      <dgm:prSet/>
      <dgm:spPr/>
      <dgm:t>
        <a:bodyPr/>
        <a:lstStyle/>
        <a:p>
          <a:endParaRPr lang="en-US"/>
        </a:p>
      </dgm:t>
    </dgm:pt>
    <dgm:pt modelId="{733F0EFB-BC8C-4BCF-8F14-FE80DBD28F98}" type="sibTrans" cxnId="{1D33F197-281E-4CD8-B5CA-2E5DEACC6DE8}">
      <dgm:prSet/>
      <dgm:spPr/>
      <dgm:t>
        <a:bodyPr/>
        <a:lstStyle/>
        <a:p>
          <a:endParaRPr lang="en-US"/>
        </a:p>
      </dgm:t>
    </dgm:pt>
    <dgm:pt modelId="{52836CA4-D0C4-4BB4-A288-1A49855BFD2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Relevant for CAD-related machine learning research.</a:t>
          </a:r>
        </a:p>
      </dgm:t>
    </dgm:pt>
    <dgm:pt modelId="{B4931746-334F-43A2-94ED-7705D40E1B8C}" type="parTrans" cxnId="{E80ED308-B248-4116-937C-306D9FAF278F}">
      <dgm:prSet/>
      <dgm:spPr/>
      <dgm:t>
        <a:bodyPr/>
        <a:lstStyle/>
        <a:p>
          <a:endParaRPr lang="en-US"/>
        </a:p>
      </dgm:t>
    </dgm:pt>
    <dgm:pt modelId="{936C530D-0564-4304-BEE1-FC07567B6CEE}" type="sibTrans" cxnId="{E80ED308-B248-4116-937C-306D9FAF278F}">
      <dgm:prSet/>
      <dgm:spPr/>
      <dgm:t>
        <a:bodyPr/>
        <a:lstStyle/>
        <a:p>
          <a:endParaRPr lang="en-US"/>
        </a:p>
      </dgm:t>
    </dgm:pt>
    <dgm:pt modelId="{0D8F76F1-4416-4F9E-822A-16FF7386B2E9}" type="pres">
      <dgm:prSet presAssocID="{171E755E-79C7-49B6-AD43-71D597DA0E29}" presName="root" presStyleCnt="0">
        <dgm:presLayoutVars>
          <dgm:dir/>
          <dgm:resizeHandles val="exact"/>
        </dgm:presLayoutVars>
      </dgm:prSet>
      <dgm:spPr/>
    </dgm:pt>
    <dgm:pt modelId="{DA1E7CDD-7E3C-41A7-9C45-9D695CDAC15B}" type="pres">
      <dgm:prSet presAssocID="{8D947C6F-4010-403D-ACF6-87E7BCEDCC17}" presName="compNode" presStyleCnt="0"/>
      <dgm:spPr/>
    </dgm:pt>
    <dgm:pt modelId="{65093984-9224-4B67-9A1C-21A3C6FC49ED}" type="pres">
      <dgm:prSet presAssocID="{8D947C6F-4010-403D-ACF6-87E7BCEDCC17}" presName="bgRect" presStyleLbl="bgShp" presStyleIdx="0" presStyleCnt="4"/>
      <dgm:spPr/>
    </dgm:pt>
    <dgm:pt modelId="{7104314A-F526-4A48-A145-A019C78E21BB}" type="pres">
      <dgm:prSet presAssocID="{8D947C6F-4010-403D-ACF6-87E7BCEDCC1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rt Organ"/>
        </a:ext>
      </dgm:extLst>
    </dgm:pt>
    <dgm:pt modelId="{0E637FC0-558A-432E-9455-3CDA6FEA545E}" type="pres">
      <dgm:prSet presAssocID="{8D947C6F-4010-403D-ACF6-87E7BCEDCC17}" presName="spaceRect" presStyleCnt="0"/>
      <dgm:spPr/>
    </dgm:pt>
    <dgm:pt modelId="{8660B195-12B1-483C-8322-AEF6D225775D}" type="pres">
      <dgm:prSet presAssocID="{8D947C6F-4010-403D-ACF6-87E7BCEDCC17}" presName="parTx" presStyleLbl="revTx" presStyleIdx="0" presStyleCnt="4">
        <dgm:presLayoutVars>
          <dgm:chMax val="0"/>
          <dgm:chPref val="0"/>
        </dgm:presLayoutVars>
      </dgm:prSet>
      <dgm:spPr/>
    </dgm:pt>
    <dgm:pt modelId="{D309C195-32DF-4AC2-B4AD-467660CDE0E6}" type="pres">
      <dgm:prSet presAssocID="{CBB9DB99-08EE-49E0-9EEE-30BED17A0856}" presName="sibTrans" presStyleCnt="0"/>
      <dgm:spPr/>
    </dgm:pt>
    <dgm:pt modelId="{2ED024FD-6355-47B2-82AD-F899B26B546F}" type="pres">
      <dgm:prSet presAssocID="{3145B04B-31A7-4C59-8994-31471A9D1380}" presName="compNode" presStyleCnt="0"/>
      <dgm:spPr/>
    </dgm:pt>
    <dgm:pt modelId="{EC2C0070-804F-4EB4-A3C9-77BFEC9410F9}" type="pres">
      <dgm:prSet presAssocID="{3145B04B-31A7-4C59-8994-31471A9D1380}" presName="bgRect" presStyleLbl="bgShp" presStyleIdx="1" presStyleCnt="4"/>
      <dgm:spPr/>
    </dgm:pt>
    <dgm:pt modelId="{6802668C-0A0E-4501-AD17-463385D31372}" type="pres">
      <dgm:prSet presAssocID="{3145B04B-31A7-4C59-8994-31471A9D138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ce"/>
        </a:ext>
      </dgm:extLst>
    </dgm:pt>
    <dgm:pt modelId="{15679E58-9C68-4990-B73C-E119EFCE4272}" type="pres">
      <dgm:prSet presAssocID="{3145B04B-31A7-4C59-8994-31471A9D1380}" presName="spaceRect" presStyleCnt="0"/>
      <dgm:spPr/>
    </dgm:pt>
    <dgm:pt modelId="{B88FC305-1E8A-44CA-AE13-EC6B34CC3A1E}" type="pres">
      <dgm:prSet presAssocID="{3145B04B-31A7-4C59-8994-31471A9D1380}" presName="parTx" presStyleLbl="revTx" presStyleIdx="1" presStyleCnt="4">
        <dgm:presLayoutVars>
          <dgm:chMax val="0"/>
          <dgm:chPref val="0"/>
        </dgm:presLayoutVars>
      </dgm:prSet>
      <dgm:spPr/>
    </dgm:pt>
    <dgm:pt modelId="{2DE2FB98-8256-41B0-9189-79AA94E7AEDE}" type="pres">
      <dgm:prSet presAssocID="{381387A7-0E80-48EE-B5A5-B4C5FB524FFD}" presName="sibTrans" presStyleCnt="0"/>
      <dgm:spPr/>
    </dgm:pt>
    <dgm:pt modelId="{1156B660-20E2-4E23-B1D3-FD2FF13B13A8}" type="pres">
      <dgm:prSet presAssocID="{1EF97D0A-2A88-46B1-B0CF-B4561DCAF0A9}" presName="compNode" presStyleCnt="0"/>
      <dgm:spPr/>
    </dgm:pt>
    <dgm:pt modelId="{D7743579-02F3-4823-A002-C635067E175D}" type="pres">
      <dgm:prSet presAssocID="{1EF97D0A-2A88-46B1-B0CF-B4561DCAF0A9}" presName="bgRect" presStyleLbl="bgShp" presStyleIdx="2" presStyleCnt="4"/>
      <dgm:spPr/>
    </dgm:pt>
    <dgm:pt modelId="{D86C6E46-F0C3-4707-8AFD-8EEA750F9281}" type="pres">
      <dgm:prSet presAssocID="{1EF97D0A-2A88-46B1-B0CF-B4561DCAF0A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CA59E5C7-17A4-498F-BFE4-A9B7D3437532}" type="pres">
      <dgm:prSet presAssocID="{1EF97D0A-2A88-46B1-B0CF-B4561DCAF0A9}" presName="spaceRect" presStyleCnt="0"/>
      <dgm:spPr/>
    </dgm:pt>
    <dgm:pt modelId="{321D1107-E403-4B53-8345-AC1471366022}" type="pres">
      <dgm:prSet presAssocID="{1EF97D0A-2A88-46B1-B0CF-B4561DCAF0A9}" presName="parTx" presStyleLbl="revTx" presStyleIdx="2" presStyleCnt="4">
        <dgm:presLayoutVars>
          <dgm:chMax val="0"/>
          <dgm:chPref val="0"/>
        </dgm:presLayoutVars>
      </dgm:prSet>
      <dgm:spPr/>
    </dgm:pt>
    <dgm:pt modelId="{7FEEC59E-8F73-4D03-9F12-FD1E6E74E20F}" type="pres">
      <dgm:prSet presAssocID="{733F0EFB-BC8C-4BCF-8F14-FE80DBD28F98}" presName="sibTrans" presStyleCnt="0"/>
      <dgm:spPr/>
    </dgm:pt>
    <dgm:pt modelId="{AC633632-F221-4183-AE9B-ED46EC212796}" type="pres">
      <dgm:prSet presAssocID="{52836CA4-D0C4-4BB4-A288-1A49855BFD20}" presName="compNode" presStyleCnt="0"/>
      <dgm:spPr/>
    </dgm:pt>
    <dgm:pt modelId="{12DAC5BC-4BFB-42F8-AE30-6B1F36BCE5DB}" type="pres">
      <dgm:prSet presAssocID="{52836CA4-D0C4-4BB4-A288-1A49855BFD20}" presName="bgRect" presStyleLbl="bgShp" presStyleIdx="3" presStyleCnt="4"/>
      <dgm:spPr/>
    </dgm:pt>
    <dgm:pt modelId="{84C82F5B-B375-4930-88C1-DAD0A6B68AD4}" type="pres">
      <dgm:prSet presAssocID="{52836CA4-D0C4-4BB4-A288-1A49855BFD2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0CABAF2C-9EE7-4FE7-B083-F2641D3A0B32}" type="pres">
      <dgm:prSet presAssocID="{52836CA4-D0C4-4BB4-A288-1A49855BFD20}" presName="spaceRect" presStyleCnt="0"/>
      <dgm:spPr/>
    </dgm:pt>
    <dgm:pt modelId="{884B0BC5-C9FC-4494-B2A9-4C7BB0B77F3A}" type="pres">
      <dgm:prSet presAssocID="{52836CA4-D0C4-4BB4-A288-1A49855BFD20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E80ED308-B248-4116-937C-306D9FAF278F}" srcId="{171E755E-79C7-49B6-AD43-71D597DA0E29}" destId="{52836CA4-D0C4-4BB4-A288-1A49855BFD20}" srcOrd="3" destOrd="0" parTransId="{B4931746-334F-43A2-94ED-7705D40E1B8C}" sibTransId="{936C530D-0564-4304-BEE1-FC07567B6CEE}"/>
    <dgm:cxn modelId="{D8274913-B575-4453-A6A4-A22909FD842B}" type="presOf" srcId="{52836CA4-D0C4-4BB4-A288-1A49855BFD20}" destId="{884B0BC5-C9FC-4494-B2A9-4C7BB0B77F3A}" srcOrd="0" destOrd="0" presId="urn:microsoft.com/office/officeart/2018/2/layout/IconVerticalSolidList"/>
    <dgm:cxn modelId="{1D188F21-BDC1-4E17-B4BA-722BBD8BA48A}" type="presOf" srcId="{171E755E-79C7-49B6-AD43-71D597DA0E29}" destId="{0D8F76F1-4416-4F9E-822A-16FF7386B2E9}" srcOrd="0" destOrd="0" presId="urn:microsoft.com/office/officeart/2018/2/layout/IconVerticalSolidList"/>
    <dgm:cxn modelId="{D48DBB55-272D-45E6-A7B9-EE8196671C6B}" srcId="{171E755E-79C7-49B6-AD43-71D597DA0E29}" destId="{3145B04B-31A7-4C59-8994-31471A9D1380}" srcOrd="1" destOrd="0" parTransId="{4DF649C4-45AC-4E76-B967-60616A82AA46}" sibTransId="{381387A7-0E80-48EE-B5A5-B4C5FB524FFD}"/>
    <dgm:cxn modelId="{E9AE6692-E796-457D-A103-801148418BC9}" type="presOf" srcId="{1EF97D0A-2A88-46B1-B0CF-B4561DCAF0A9}" destId="{321D1107-E403-4B53-8345-AC1471366022}" srcOrd="0" destOrd="0" presId="urn:microsoft.com/office/officeart/2018/2/layout/IconVerticalSolidList"/>
    <dgm:cxn modelId="{1D33F197-281E-4CD8-B5CA-2E5DEACC6DE8}" srcId="{171E755E-79C7-49B6-AD43-71D597DA0E29}" destId="{1EF97D0A-2A88-46B1-B0CF-B4561DCAF0A9}" srcOrd="2" destOrd="0" parTransId="{B9D083C3-FDB9-46C2-82B2-ACEA96A2E4AE}" sibTransId="{733F0EFB-BC8C-4BCF-8F14-FE80DBD28F98}"/>
    <dgm:cxn modelId="{B56395A6-C02D-4C41-9310-4F9B30585E61}" type="presOf" srcId="{3145B04B-31A7-4C59-8994-31471A9D1380}" destId="{B88FC305-1E8A-44CA-AE13-EC6B34CC3A1E}" srcOrd="0" destOrd="0" presId="urn:microsoft.com/office/officeart/2018/2/layout/IconVerticalSolidList"/>
    <dgm:cxn modelId="{FB1561D9-99BD-4691-80DD-03D9E4131AC7}" type="presOf" srcId="{8D947C6F-4010-403D-ACF6-87E7BCEDCC17}" destId="{8660B195-12B1-483C-8322-AEF6D225775D}" srcOrd="0" destOrd="0" presId="urn:microsoft.com/office/officeart/2018/2/layout/IconVerticalSolidList"/>
    <dgm:cxn modelId="{D8CBEFF9-E680-4C38-8B21-4DDD7E361051}" srcId="{171E755E-79C7-49B6-AD43-71D597DA0E29}" destId="{8D947C6F-4010-403D-ACF6-87E7BCEDCC17}" srcOrd="0" destOrd="0" parTransId="{3920C9D7-432F-45A3-A8FF-6878235CED3D}" sibTransId="{CBB9DB99-08EE-49E0-9EEE-30BED17A0856}"/>
    <dgm:cxn modelId="{7A56FF63-6425-4BDD-99DC-45308EEFA72F}" type="presParOf" srcId="{0D8F76F1-4416-4F9E-822A-16FF7386B2E9}" destId="{DA1E7CDD-7E3C-41A7-9C45-9D695CDAC15B}" srcOrd="0" destOrd="0" presId="urn:microsoft.com/office/officeart/2018/2/layout/IconVerticalSolidList"/>
    <dgm:cxn modelId="{DB24B640-A110-4176-A5D7-A9234C8936A3}" type="presParOf" srcId="{DA1E7CDD-7E3C-41A7-9C45-9D695CDAC15B}" destId="{65093984-9224-4B67-9A1C-21A3C6FC49ED}" srcOrd="0" destOrd="0" presId="urn:microsoft.com/office/officeart/2018/2/layout/IconVerticalSolidList"/>
    <dgm:cxn modelId="{CE97DCDB-1291-4C67-820B-751E51C34619}" type="presParOf" srcId="{DA1E7CDD-7E3C-41A7-9C45-9D695CDAC15B}" destId="{7104314A-F526-4A48-A145-A019C78E21BB}" srcOrd="1" destOrd="0" presId="urn:microsoft.com/office/officeart/2018/2/layout/IconVerticalSolidList"/>
    <dgm:cxn modelId="{C78B15F0-2D84-4AF3-87B0-F6115CB3C453}" type="presParOf" srcId="{DA1E7CDD-7E3C-41A7-9C45-9D695CDAC15B}" destId="{0E637FC0-558A-432E-9455-3CDA6FEA545E}" srcOrd="2" destOrd="0" presId="urn:microsoft.com/office/officeart/2018/2/layout/IconVerticalSolidList"/>
    <dgm:cxn modelId="{E31C4FC4-EA6A-4524-BB24-1CB98A0A346D}" type="presParOf" srcId="{DA1E7CDD-7E3C-41A7-9C45-9D695CDAC15B}" destId="{8660B195-12B1-483C-8322-AEF6D225775D}" srcOrd="3" destOrd="0" presId="urn:microsoft.com/office/officeart/2018/2/layout/IconVerticalSolidList"/>
    <dgm:cxn modelId="{CEBC1271-CA4F-435B-9D11-066FAA37957C}" type="presParOf" srcId="{0D8F76F1-4416-4F9E-822A-16FF7386B2E9}" destId="{D309C195-32DF-4AC2-B4AD-467660CDE0E6}" srcOrd="1" destOrd="0" presId="urn:microsoft.com/office/officeart/2018/2/layout/IconVerticalSolidList"/>
    <dgm:cxn modelId="{25A9CCB4-545C-416C-97A6-56BCC008BAA4}" type="presParOf" srcId="{0D8F76F1-4416-4F9E-822A-16FF7386B2E9}" destId="{2ED024FD-6355-47B2-82AD-F899B26B546F}" srcOrd="2" destOrd="0" presId="urn:microsoft.com/office/officeart/2018/2/layout/IconVerticalSolidList"/>
    <dgm:cxn modelId="{4BD525A0-34DD-46F4-BA95-1EDA0DE2BBE8}" type="presParOf" srcId="{2ED024FD-6355-47B2-82AD-F899B26B546F}" destId="{EC2C0070-804F-4EB4-A3C9-77BFEC9410F9}" srcOrd="0" destOrd="0" presId="urn:microsoft.com/office/officeart/2018/2/layout/IconVerticalSolidList"/>
    <dgm:cxn modelId="{F9B4CEF5-12E6-4B11-B359-47C104FD8869}" type="presParOf" srcId="{2ED024FD-6355-47B2-82AD-F899B26B546F}" destId="{6802668C-0A0E-4501-AD17-463385D31372}" srcOrd="1" destOrd="0" presId="urn:microsoft.com/office/officeart/2018/2/layout/IconVerticalSolidList"/>
    <dgm:cxn modelId="{78D0F8A3-6942-4359-A695-2A7A294BB78C}" type="presParOf" srcId="{2ED024FD-6355-47B2-82AD-F899B26B546F}" destId="{15679E58-9C68-4990-B73C-E119EFCE4272}" srcOrd="2" destOrd="0" presId="urn:microsoft.com/office/officeart/2018/2/layout/IconVerticalSolidList"/>
    <dgm:cxn modelId="{1EECB50E-7DBB-4E6C-94D9-8B08C90BA391}" type="presParOf" srcId="{2ED024FD-6355-47B2-82AD-F899B26B546F}" destId="{B88FC305-1E8A-44CA-AE13-EC6B34CC3A1E}" srcOrd="3" destOrd="0" presId="urn:microsoft.com/office/officeart/2018/2/layout/IconVerticalSolidList"/>
    <dgm:cxn modelId="{4D4F2F7C-A318-4961-87C8-CB1991DA1319}" type="presParOf" srcId="{0D8F76F1-4416-4F9E-822A-16FF7386B2E9}" destId="{2DE2FB98-8256-41B0-9189-79AA94E7AEDE}" srcOrd="3" destOrd="0" presId="urn:microsoft.com/office/officeart/2018/2/layout/IconVerticalSolidList"/>
    <dgm:cxn modelId="{2C660373-8AAA-4462-B41E-05A758C8A3C5}" type="presParOf" srcId="{0D8F76F1-4416-4F9E-822A-16FF7386B2E9}" destId="{1156B660-20E2-4E23-B1D3-FD2FF13B13A8}" srcOrd="4" destOrd="0" presId="urn:microsoft.com/office/officeart/2018/2/layout/IconVerticalSolidList"/>
    <dgm:cxn modelId="{318EA0E8-2287-4126-AD20-C412915B920E}" type="presParOf" srcId="{1156B660-20E2-4E23-B1D3-FD2FF13B13A8}" destId="{D7743579-02F3-4823-A002-C635067E175D}" srcOrd="0" destOrd="0" presId="urn:microsoft.com/office/officeart/2018/2/layout/IconVerticalSolidList"/>
    <dgm:cxn modelId="{2D51A846-528B-4F3B-8C90-9D80A8BF60A0}" type="presParOf" srcId="{1156B660-20E2-4E23-B1D3-FD2FF13B13A8}" destId="{D86C6E46-F0C3-4707-8AFD-8EEA750F9281}" srcOrd="1" destOrd="0" presId="urn:microsoft.com/office/officeart/2018/2/layout/IconVerticalSolidList"/>
    <dgm:cxn modelId="{0BCAB7DB-2F8C-4A0E-BD24-EA01C0075E39}" type="presParOf" srcId="{1156B660-20E2-4E23-B1D3-FD2FF13B13A8}" destId="{CA59E5C7-17A4-498F-BFE4-A9B7D3437532}" srcOrd="2" destOrd="0" presId="urn:microsoft.com/office/officeart/2018/2/layout/IconVerticalSolidList"/>
    <dgm:cxn modelId="{0375A00F-0927-406D-A548-F7200DD2B8FD}" type="presParOf" srcId="{1156B660-20E2-4E23-B1D3-FD2FF13B13A8}" destId="{321D1107-E403-4B53-8345-AC1471366022}" srcOrd="3" destOrd="0" presId="urn:microsoft.com/office/officeart/2018/2/layout/IconVerticalSolidList"/>
    <dgm:cxn modelId="{729A9330-A72B-4E07-B2F9-5A55BF24D8C8}" type="presParOf" srcId="{0D8F76F1-4416-4F9E-822A-16FF7386B2E9}" destId="{7FEEC59E-8F73-4D03-9F12-FD1E6E74E20F}" srcOrd="5" destOrd="0" presId="urn:microsoft.com/office/officeart/2018/2/layout/IconVerticalSolidList"/>
    <dgm:cxn modelId="{838A0432-E904-4F34-A9C7-37A1FC3B4BF3}" type="presParOf" srcId="{0D8F76F1-4416-4F9E-822A-16FF7386B2E9}" destId="{AC633632-F221-4183-AE9B-ED46EC212796}" srcOrd="6" destOrd="0" presId="urn:microsoft.com/office/officeart/2018/2/layout/IconVerticalSolidList"/>
    <dgm:cxn modelId="{DF020BD3-0E42-41E7-87A8-3B9790BBD0D6}" type="presParOf" srcId="{AC633632-F221-4183-AE9B-ED46EC212796}" destId="{12DAC5BC-4BFB-42F8-AE30-6B1F36BCE5DB}" srcOrd="0" destOrd="0" presId="urn:microsoft.com/office/officeart/2018/2/layout/IconVerticalSolidList"/>
    <dgm:cxn modelId="{63D817C8-1096-48F0-9A14-48FC86A0CD6C}" type="presParOf" srcId="{AC633632-F221-4183-AE9B-ED46EC212796}" destId="{84C82F5B-B375-4930-88C1-DAD0A6B68AD4}" srcOrd="1" destOrd="0" presId="urn:microsoft.com/office/officeart/2018/2/layout/IconVerticalSolidList"/>
    <dgm:cxn modelId="{EECCA2FD-A2F6-4E4A-AEC1-68D282759161}" type="presParOf" srcId="{AC633632-F221-4183-AE9B-ED46EC212796}" destId="{0CABAF2C-9EE7-4FE7-B083-F2641D3A0B32}" srcOrd="2" destOrd="0" presId="urn:microsoft.com/office/officeart/2018/2/layout/IconVerticalSolidList"/>
    <dgm:cxn modelId="{3C41E593-D922-43D5-BDAA-F06465978A63}" type="presParOf" srcId="{AC633632-F221-4183-AE9B-ED46EC212796}" destId="{884B0BC5-C9FC-4494-B2A9-4C7BB0B77F3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D484029-3130-4554-9039-D76F210AFCC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13FED58-0970-4962-9276-E1E1C5714787}">
      <dgm:prSet/>
      <dgm:spPr/>
      <dgm:t>
        <a:bodyPr/>
        <a:lstStyle/>
        <a:p>
          <a:r>
            <a:rPr lang="en-US"/>
            <a:t>Model should complement, not replace, medical judgment.</a:t>
          </a:r>
        </a:p>
      </dgm:t>
    </dgm:pt>
    <dgm:pt modelId="{F212844F-19AD-4651-BAC0-AB5A22BDACF0}" type="parTrans" cxnId="{9950B7BE-005F-4E0D-9F87-33AE12B79F29}">
      <dgm:prSet/>
      <dgm:spPr/>
      <dgm:t>
        <a:bodyPr/>
        <a:lstStyle/>
        <a:p>
          <a:endParaRPr lang="en-US"/>
        </a:p>
      </dgm:t>
    </dgm:pt>
    <dgm:pt modelId="{F168C896-A888-4F9A-AD55-452631565918}" type="sibTrans" cxnId="{9950B7BE-005F-4E0D-9F87-33AE12B79F29}">
      <dgm:prSet/>
      <dgm:spPr/>
      <dgm:t>
        <a:bodyPr/>
        <a:lstStyle/>
        <a:p>
          <a:endParaRPr lang="en-US"/>
        </a:p>
      </dgm:t>
    </dgm:pt>
    <dgm:pt modelId="{72398737-4CEF-4B30-98F6-4895B4EAB71C}">
      <dgm:prSet/>
      <dgm:spPr/>
      <dgm:t>
        <a:bodyPr/>
        <a:lstStyle/>
        <a:p>
          <a:r>
            <a:rPr lang="en-US"/>
            <a:t>Regular performance audits and updates.</a:t>
          </a:r>
        </a:p>
      </dgm:t>
    </dgm:pt>
    <dgm:pt modelId="{92550470-5C8F-4FCB-A950-4E1535C2BA82}" type="parTrans" cxnId="{5882D1D3-22C1-4C2A-96B2-470B7A865C39}">
      <dgm:prSet/>
      <dgm:spPr/>
      <dgm:t>
        <a:bodyPr/>
        <a:lstStyle/>
        <a:p>
          <a:endParaRPr lang="en-US"/>
        </a:p>
      </dgm:t>
    </dgm:pt>
    <dgm:pt modelId="{DFEBDBBF-4D53-43BA-8012-AB942ADA9771}" type="sibTrans" cxnId="{5882D1D3-22C1-4C2A-96B2-470B7A865C39}">
      <dgm:prSet/>
      <dgm:spPr/>
      <dgm:t>
        <a:bodyPr/>
        <a:lstStyle/>
        <a:p>
          <a:endParaRPr lang="en-US"/>
        </a:p>
      </dgm:t>
    </dgm:pt>
    <dgm:pt modelId="{E75AE820-C818-49AB-9867-6EFE7303E699}">
      <dgm:prSet/>
      <dgm:spPr/>
      <dgm:t>
        <a:bodyPr/>
        <a:lstStyle/>
        <a:p>
          <a:r>
            <a:rPr lang="en-US"/>
            <a:t>Patient consent and data anonymization critical.</a:t>
          </a:r>
        </a:p>
      </dgm:t>
    </dgm:pt>
    <dgm:pt modelId="{CEC421EB-45E4-4252-AA45-9E293B643DA1}" type="parTrans" cxnId="{9A3183A3-BF62-4388-9D0F-126D73384E14}">
      <dgm:prSet/>
      <dgm:spPr/>
      <dgm:t>
        <a:bodyPr/>
        <a:lstStyle/>
        <a:p>
          <a:endParaRPr lang="en-US"/>
        </a:p>
      </dgm:t>
    </dgm:pt>
    <dgm:pt modelId="{EA05C67C-782A-4FFE-8AB1-3F4312210ACC}" type="sibTrans" cxnId="{9A3183A3-BF62-4388-9D0F-126D73384E14}">
      <dgm:prSet/>
      <dgm:spPr/>
      <dgm:t>
        <a:bodyPr/>
        <a:lstStyle/>
        <a:p>
          <a:endParaRPr lang="en-US"/>
        </a:p>
      </dgm:t>
    </dgm:pt>
    <dgm:pt modelId="{3B66B85F-5FAF-4808-BA12-0D190ECA49EF}" type="pres">
      <dgm:prSet presAssocID="{9D484029-3130-4554-9039-D76F210AFCC7}" presName="root" presStyleCnt="0">
        <dgm:presLayoutVars>
          <dgm:dir/>
          <dgm:resizeHandles val="exact"/>
        </dgm:presLayoutVars>
      </dgm:prSet>
      <dgm:spPr/>
    </dgm:pt>
    <dgm:pt modelId="{B0BCA708-FFA5-4117-96CD-2CC8987A6505}" type="pres">
      <dgm:prSet presAssocID="{513FED58-0970-4962-9276-E1E1C5714787}" presName="compNode" presStyleCnt="0"/>
      <dgm:spPr/>
    </dgm:pt>
    <dgm:pt modelId="{02609255-CB3A-4139-861D-B6D5F1D05DAD}" type="pres">
      <dgm:prSet presAssocID="{513FED58-0970-4962-9276-E1E1C5714787}" presName="bgRect" presStyleLbl="bgShp" presStyleIdx="0" presStyleCnt="3"/>
      <dgm:spPr/>
    </dgm:pt>
    <dgm:pt modelId="{E8DB9D2F-CF8E-4B3C-AF0D-737A3621539D}" type="pres">
      <dgm:prSet presAssocID="{513FED58-0970-4962-9276-E1E1C571478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spital"/>
        </a:ext>
      </dgm:extLst>
    </dgm:pt>
    <dgm:pt modelId="{F866E67F-F031-41B5-89F4-AD9D822815AA}" type="pres">
      <dgm:prSet presAssocID="{513FED58-0970-4962-9276-E1E1C5714787}" presName="spaceRect" presStyleCnt="0"/>
      <dgm:spPr/>
    </dgm:pt>
    <dgm:pt modelId="{67DE8BE0-F494-424A-A8F8-C7B64CEBE018}" type="pres">
      <dgm:prSet presAssocID="{513FED58-0970-4962-9276-E1E1C5714787}" presName="parTx" presStyleLbl="revTx" presStyleIdx="0" presStyleCnt="3">
        <dgm:presLayoutVars>
          <dgm:chMax val="0"/>
          <dgm:chPref val="0"/>
        </dgm:presLayoutVars>
      </dgm:prSet>
      <dgm:spPr/>
    </dgm:pt>
    <dgm:pt modelId="{EE4FFC81-E140-489A-B6A4-6EB1BC9A926B}" type="pres">
      <dgm:prSet presAssocID="{F168C896-A888-4F9A-AD55-452631565918}" presName="sibTrans" presStyleCnt="0"/>
      <dgm:spPr/>
    </dgm:pt>
    <dgm:pt modelId="{F12185B5-79C8-41FB-8558-16D4E78E9D08}" type="pres">
      <dgm:prSet presAssocID="{72398737-4CEF-4B30-98F6-4895B4EAB71C}" presName="compNode" presStyleCnt="0"/>
      <dgm:spPr/>
    </dgm:pt>
    <dgm:pt modelId="{163FFAB1-B553-47F7-8458-C6705F499F5E}" type="pres">
      <dgm:prSet presAssocID="{72398737-4CEF-4B30-98F6-4895B4EAB71C}" presName="bgRect" presStyleLbl="bgShp" presStyleIdx="1" presStyleCnt="3"/>
      <dgm:spPr/>
    </dgm:pt>
    <dgm:pt modelId="{E5E02411-CB89-4875-8C22-74FE1F7427D8}" type="pres">
      <dgm:prSet presAssocID="{72398737-4CEF-4B30-98F6-4895B4EAB71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B542B554-5661-4901-845D-D3EAF26DC66D}" type="pres">
      <dgm:prSet presAssocID="{72398737-4CEF-4B30-98F6-4895B4EAB71C}" presName="spaceRect" presStyleCnt="0"/>
      <dgm:spPr/>
    </dgm:pt>
    <dgm:pt modelId="{AC006673-C6E5-4688-AA73-F23F659EB3B8}" type="pres">
      <dgm:prSet presAssocID="{72398737-4CEF-4B30-98F6-4895B4EAB71C}" presName="parTx" presStyleLbl="revTx" presStyleIdx="1" presStyleCnt="3">
        <dgm:presLayoutVars>
          <dgm:chMax val="0"/>
          <dgm:chPref val="0"/>
        </dgm:presLayoutVars>
      </dgm:prSet>
      <dgm:spPr/>
    </dgm:pt>
    <dgm:pt modelId="{4D295E17-E6D0-4C90-9E65-744CAA534134}" type="pres">
      <dgm:prSet presAssocID="{DFEBDBBF-4D53-43BA-8012-AB942ADA9771}" presName="sibTrans" presStyleCnt="0"/>
      <dgm:spPr/>
    </dgm:pt>
    <dgm:pt modelId="{2C6DE628-91BC-4EFB-8878-EE7EFA727E30}" type="pres">
      <dgm:prSet presAssocID="{E75AE820-C818-49AB-9867-6EFE7303E699}" presName="compNode" presStyleCnt="0"/>
      <dgm:spPr/>
    </dgm:pt>
    <dgm:pt modelId="{E64BC898-AFF0-419C-A27F-18CD69EC2CCF}" type="pres">
      <dgm:prSet presAssocID="{E75AE820-C818-49AB-9867-6EFE7303E699}" presName="bgRect" presStyleLbl="bgShp" presStyleIdx="2" presStyleCnt="3"/>
      <dgm:spPr/>
    </dgm:pt>
    <dgm:pt modelId="{DAC443F8-B234-405C-B8CD-B66462B98D97}" type="pres">
      <dgm:prSet presAssocID="{E75AE820-C818-49AB-9867-6EFE7303E69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tract"/>
        </a:ext>
      </dgm:extLst>
    </dgm:pt>
    <dgm:pt modelId="{D0BEE702-F650-49C6-9B7C-BCAF0D0C92CE}" type="pres">
      <dgm:prSet presAssocID="{E75AE820-C818-49AB-9867-6EFE7303E699}" presName="spaceRect" presStyleCnt="0"/>
      <dgm:spPr/>
    </dgm:pt>
    <dgm:pt modelId="{2AF45796-A151-41E8-8D5C-BB9687FD727B}" type="pres">
      <dgm:prSet presAssocID="{E75AE820-C818-49AB-9867-6EFE7303E699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035E65B-C0D9-4CF5-B1E9-BCC67CCCF670}" type="presOf" srcId="{9D484029-3130-4554-9039-D76F210AFCC7}" destId="{3B66B85F-5FAF-4808-BA12-0D190ECA49EF}" srcOrd="0" destOrd="0" presId="urn:microsoft.com/office/officeart/2018/2/layout/IconVerticalSolidList"/>
    <dgm:cxn modelId="{83E2634E-FC41-42EF-A710-1020F8A2AD61}" type="presOf" srcId="{E75AE820-C818-49AB-9867-6EFE7303E699}" destId="{2AF45796-A151-41E8-8D5C-BB9687FD727B}" srcOrd="0" destOrd="0" presId="urn:microsoft.com/office/officeart/2018/2/layout/IconVerticalSolidList"/>
    <dgm:cxn modelId="{9A3183A3-BF62-4388-9D0F-126D73384E14}" srcId="{9D484029-3130-4554-9039-D76F210AFCC7}" destId="{E75AE820-C818-49AB-9867-6EFE7303E699}" srcOrd="2" destOrd="0" parTransId="{CEC421EB-45E4-4252-AA45-9E293B643DA1}" sibTransId="{EA05C67C-782A-4FFE-8AB1-3F4312210ACC}"/>
    <dgm:cxn modelId="{9950B7BE-005F-4E0D-9F87-33AE12B79F29}" srcId="{9D484029-3130-4554-9039-D76F210AFCC7}" destId="{513FED58-0970-4962-9276-E1E1C5714787}" srcOrd="0" destOrd="0" parTransId="{F212844F-19AD-4651-BAC0-AB5A22BDACF0}" sibTransId="{F168C896-A888-4F9A-AD55-452631565918}"/>
    <dgm:cxn modelId="{5882D1D3-22C1-4C2A-96B2-470B7A865C39}" srcId="{9D484029-3130-4554-9039-D76F210AFCC7}" destId="{72398737-4CEF-4B30-98F6-4895B4EAB71C}" srcOrd="1" destOrd="0" parTransId="{92550470-5C8F-4FCB-A950-4E1535C2BA82}" sibTransId="{DFEBDBBF-4D53-43BA-8012-AB942ADA9771}"/>
    <dgm:cxn modelId="{C8420AF9-ED6B-4BBB-96D2-C87707A8E06D}" type="presOf" srcId="{72398737-4CEF-4B30-98F6-4895B4EAB71C}" destId="{AC006673-C6E5-4688-AA73-F23F659EB3B8}" srcOrd="0" destOrd="0" presId="urn:microsoft.com/office/officeart/2018/2/layout/IconVerticalSolidList"/>
    <dgm:cxn modelId="{E7B314FC-9883-470F-9296-031724736095}" type="presOf" srcId="{513FED58-0970-4962-9276-E1E1C5714787}" destId="{67DE8BE0-F494-424A-A8F8-C7B64CEBE018}" srcOrd="0" destOrd="0" presId="urn:microsoft.com/office/officeart/2018/2/layout/IconVerticalSolidList"/>
    <dgm:cxn modelId="{31A12324-7F30-4E7D-AAC3-578C30C4330E}" type="presParOf" srcId="{3B66B85F-5FAF-4808-BA12-0D190ECA49EF}" destId="{B0BCA708-FFA5-4117-96CD-2CC8987A6505}" srcOrd="0" destOrd="0" presId="urn:microsoft.com/office/officeart/2018/2/layout/IconVerticalSolidList"/>
    <dgm:cxn modelId="{A9057547-B780-441D-A5C6-5EDDB1280263}" type="presParOf" srcId="{B0BCA708-FFA5-4117-96CD-2CC8987A6505}" destId="{02609255-CB3A-4139-861D-B6D5F1D05DAD}" srcOrd="0" destOrd="0" presId="urn:microsoft.com/office/officeart/2018/2/layout/IconVerticalSolidList"/>
    <dgm:cxn modelId="{78B35115-3CB1-475E-B2C6-8176594AE4B2}" type="presParOf" srcId="{B0BCA708-FFA5-4117-96CD-2CC8987A6505}" destId="{E8DB9D2F-CF8E-4B3C-AF0D-737A3621539D}" srcOrd="1" destOrd="0" presId="urn:microsoft.com/office/officeart/2018/2/layout/IconVerticalSolidList"/>
    <dgm:cxn modelId="{91A318CD-08E0-4A93-8F4B-3370E77E7DB5}" type="presParOf" srcId="{B0BCA708-FFA5-4117-96CD-2CC8987A6505}" destId="{F866E67F-F031-41B5-89F4-AD9D822815AA}" srcOrd="2" destOrd="0" presId="urn:microsoft.com/office/officeart/2018/2/layout/IconVerticalSolidList"/>
    <dgm:cxn modelId="{57B4B71E-46EB-4630-9E3E-BB1D498A9889}" type="presParOf" srcId="{B0BCA708-FFA5-4117-96CD-2CC8987A6505}" destId="{67DE8BE0-F494-424A-A8F8-C7B64CEBE018}" srcOrd="3" destOrd="0" presId="urn:microsoft.com/office/officeart/2018/2/layout/IconVerticalSolidList"/>
    <dgm:cxn modelId="{75302FE1-9974-4CE0-879D-7288196F989D}" type="presParOf" srcId="{3B66B85F-5FAF-4808-BA12-0D190ECA49EF}" destId="{EE4FFC81-E140-489A-B6A4-6EB1BC9A926B}" srcOrd="1" destOrd="0" presId="urn:microsoft.com/office/officeart/2018/2/layout/IconVerticalSolidList"/>
    <dgm:cxn modelId="{80FBC6B8-74B7-4F49-993A-D434461D7251}" type="presParOf" srcId="{3B66B85F-5FAF-4808-BA12-0D190ECA49EF}" destId="{F12185B5-79C8-41FB-8558-16D4E78E9D08}" srcOrd="2" destOrd="0" presId="urn:microsoft.com/office/officeart/2018/2/layout/IconVerticalSolidList"/>
    <dgm:cxn modelId="{5A739E40-4C4D-4CF9-AE85-B12D2712BBD9}" type="presParOf" srcId="{F12185B5-79C8-41FB-8558-16D4E78E9D08}" destId="{163FFAB1-B553-47F7-8458-C6705F499F5E}" srcOrd="0" destOrd="0" presId="urn:microsoft.com/office/officeart/2018/2/layout/IconVerticalSolidList"/>
    <dgm:cxn modelId="{CBBA149C-26A5-49F7-8429-8139507BE34D}" type="presParOf" srcId="{F12185B5-79C8-41FB-8558-16D4E78E9D08}" destId="{E5E02411-CB89-4875-8C22-74FE1F7427D8}" srcOrd="1" destOrd="0" presId="urn:microsoft.com/office/officeart/2018/2/layout/IconVerticalSolidList"/>
    <dgm:cxn modelId="{4839D29C-1903-4988-A408-D9AB4A22EEDD}" type="presParOf" srcId="{F12185B5-79C8-41FB-8558-16D4E78E9D08}" destId="{B542B554-5661-4901-845D-D3EAF26DC66D}" srcOrd="2" destOrd="0" presId="urn:microsoft.com/office/officeart/2018/2/layout/IconVerticalSolidList"/>
    <dgm:cxn modelId="{6586076A-2329-48F3-BDA6-B377C1C265FB}" type="presParOf" srcId="{F12185B5-79C8-41FB-8558-16D4E78E9D08}" destId="{AC006673-C6E5-4688-AA73-F23F659EB3B8}" srcOrd="3" destOrd="0" presId="urn:microsoft.com/office/officeart/2018/2/layout/IconVerticalSolidList"/>
    <dgm:cxn modelId="{212D34B5-AF28-4831-9CF2-E43F5EFDB7A9}" type="presParOf" srcId="{3B66B85F-5FAF-4808-BA12-0D190ECA49EF}" destId="{4D295E17-E6D0-4C90-9E65-744CAA534134}" srcOrd="3" destOrd="0" presId="urn:microsoft.com/office/officeart/2018/2/layout/IconVerticalSolidList"/>
    <dgm:cxn modelId="{6E271C7D-938D-44DA-9869-A18145C2E359}" type="presParOf" srcId="{3B66B85F-5FAF-4808-BA12-0D190ECA49EF}" destId="{2C6DE628-91BC-4EFB-8878-EE7EFA727E30}" srcOrd="4" destOrd="0" presId="urn:microsoft.com/office/officeart/2018/2/layout/IconVerticalSolidList"/>
    <dgm:cxn modelId="{2D2D9BC2-0779-4BA3-BB78-7BBFB2ADB2CA}" type="presParOf" srcId="{2C6DE628-91BC-4EFB-8878-EE7EFA727E30}" destId="{E64BC898-AFF0-419C-A27F-18CD69EC2CCF}" srcOrd="0" destOrd="0" presId="urn:microsoft.com/office/officeart/2018/2/layout/IconVerticalSolidList"/>
    <dgm:cxn modelId="{632EC1A5-3D73-4B60-8FC2-7B2AFE7A6ABD}" type="presParOf" srcId="{2C6DE628-91BC-4EFB-8878-EE7EFA727E30}" destId="{DAC443F8-B234-405C-B8CD-B66462B98D97}" srcOrd="1" destOrd="0" presId="urn:microsoft.com/office/officeart/2018/2/layout/IconVerticalSolidList"/>
    <dgm:cxn modelId="{1772F0F7-3E1B-4E40-9D45-9CA7FDAC8A21}" type="presParOf" srcId="{2C6DE628-91BC-4EFB-8878-EE7EFA727E30}" destId="{D0BEE702-F650-49C6-9B7C-BCAF0D0C92CE}" srcOrd="2" destOrd="0" presId="urn:microsoft.com/office/officeart/2018/2/layout/IconVerticalSolidList"/>
    <dgm:cxn modelId="{D03F1D1E-2F19-4C7F-A3F2-3475136D99FD}" type="presParOf" srcId="{2C6DE628-91BC-4EFB-8878-EE7EFA727E30}" destId="{2AF45796-A151-41E8-8D5C-BB9687FD727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C8E246-D0AA-40C7-BFFD-C9685A9419EB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5D3F679-913A-4F64-9900-FA2023B6D3BC}">
      <dgm:prSet/>
      <dgm:spPr/>
      <dgm:t>
        <a:bodyPr/>
        <a:lstStyle/>
        <a:p>
          <a:r>
            <a:rPr lang="en-US"/>
            <a:t>Features: Age, cholesterol, blood pressure, etc.</a:t>
          </a:r>
        </a:p>
      </dgm:t>
    </dgm:pt>
    <dgm:pt modelId="{441EC27D-2E94-4E30-80B4-57098C402D4D}" type="parTrans" cxnId="{61D4CBC6-4550-4644-8C66-E1A02A5209C0}">
      <dgm:prSet/>
      <dgm:spPr/>
      <dgm:t>
        <a:bodyPr/>
        <a:lstStyle/>
        <a:p>
          <a:endParaRPr lang="en-US"/>
        </a:p>
      </dgm:t>
    </dgm:pt>
    <dgm:pt modelId="{4BD7E931-E285-404B-9CC3-30B4A81474CD}" type="sibTrans" cxnId="{61D4CBC6-4550-4644-8C66-E1A02A5209C0}">
      <dgm:prSet/>
      <dgm:spPr/>
      <dgm:t>
        <a:bodyPr/>
        <a:lstStyle/>
        <a:p>
          <a:endParaRPr lang="en-US"/>
        </a:p>
      </dgm:t>
    </dgm:pt>
    <dgm:pt modelId="{614D894E-B548-4C89-B11D-6F63B0DBFB7E}">
      <dgm:prSet/>
      <dgm:spPr/>
      <dgm:t>
        <a:bodyPr/>
        <a:lstStyle/>
        <a:p>
          <a:r>
            <a:rPr lang="en-US"/>
            <a:t>Strong associations with heart disease.</a:t>
          </a:r>
        </a:p>
      </dgm:t>
    </dgm:pt>
    <dgm:pt modelId="{6A584BFC-D85C-4BD9-B4D6-006696E36966}" type="parTrans" cxnId="{CDC14A7F-685A-4B90-8C8A-6519A3083113}">
      <dgm:prSet/>
      <dgm:spPr/>
      <dgm:t>
        <a:bodyPr/>
        <a:lstStyle/>
        <a:p>
          <a:endParaRPr lang="en-US"/>
        </a:p>
      </dgm:t>
    </dgm:pt>
    <dgm:pt modelId="{8A48328F-8E9B-435F-A7C1-A1E1FCC4CAF4}" type="sibTrans" cxnId="{CDC14A7F-685A-4B90-8C8A-6519A3083113}">
      <dgm:prSet/>
      <dgm:spPr/>
      <dgm:t>
        <a:bodyPr/>
        <a:lstStyle/>
        <a:p>
          <a:endParaRPr lang="en-US"/>
        </a:p>
      </dgm:t>
    </dgm:pt>
    <dgm:pt modelId="{8D20118D-9940-4978-B388-588A1C59ECB6}">
      <dgm:prSet/>
      <dgm:spPr/>
      <dgm:t>
        <a:bodyPr/>
        <a:lstStyle/>
        <a:p>
          <a:r>
            <a:rPr lang="en-US"/>
            <a:t>Large, diverse dataset enhances robustness.</a:t>
          </a:r>
        </a:p>
      </dgm:t>
    </dgm:pt>
    <dgm:pt modelId="{79EE8D4D-9C75-4CA9-B3BF-AD3236F70E8A}" type="parTrans" cxnId="{573D5C3E-8E92-413B-AAD9-77C2528CDF10}">
      <dgm:prSet/>
      <dgm:spPr/>
      <dgm:t>
        <a:bodyPr/>
        <a:lstStyle/>
        <a:p>
          <a:endParaRPr lang="en-US"/>
        </a:p>
      </dgm:t>
    </dgm:pt>
    <dgm:pt modelId="{3B91C157-3A33-4210-971C-234096A115C7}" type="sibTrans" cxnId="{573D5C3E-8E92-413B-AAD9-77C2528CDF10}">
      <dgm:prSet/>
      <dgm:spPr/>
      <dgm:t>
        <a:bodyPr/>
        <a:lstStyle/>
        <a:p>
          <a:endParaRPr lang="en-US"/>
        </a:p>
      </dgm:t>
    </dgm:pt>
    <dgm:pt modelId="{B1A35C95-E761-4237-9647-77450B8A02A8}">
      <dgm:prSet/>
      <dgm:spPr/>
      <dgm:t>
        <a:bodyPr/>
        <a:lstStyle/>
        <a:p>
          <a:r>
            <a:rPr lang="en-US"/>
            <a:t>Generalizable across populations.</a:t>
          </a:r>
        </a:p>
      </dgm:t>
    </dgm:pt>
    <dgm:pt modelId="{E803BC08-207F-4A28-85C4-B76D405697A7}" type="parTrans" cxnId="{B7EF7E61-6758-463A-AD20-654572592F8B}">
      <dgm:prSet/>
      <dgm:spPr/>
      <dgm:t>
        <a:bodyPr/>
        <a:lstStyle/>
        <a:p>
          <a:endParaRPr lang="en-US"/>
        </a:p>
      </dgm:t>
    </dgm:pt>
    <dgm:pt modelId="{00B3ABA5-9EC2-4D43-85AE-D05F4D821518}" type="sibTrans" cxnId="{B7EF7E61-6758-463A-AD20-654572592F8B}">
      <dgm:prSet/>
      <dgm:spPr/>
      <dgm:t>
        <a:bodyPr/>
        <a:lstStyle/>
        <a:p>
          <a:endParaRPr lang="en-US"/>
        </a:p>
      </dgm:t>
    </dgm:pt>
    <dgm:pt modelId="{D3A62656-C66A-44FB-9F81-844DFE71F374}" type="pres">
      <dgm:prSet presAssocID="{B0C8E246-D0AA-40C7-BFFD-C9685A9419E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6D8F629-2A1A-4A32-B067-C0BBA461BDCB}" type="pres">
      <dgm:prSet presAssocID="{05D3F679-913A-4F64-9900-FA2023B6D3BC}" presName="hierRoot1" presStyleCnt="0"/>
      <dgm:spPr/>
    </dgm:pt>
    <dgm:pt modelId="{4FBF2076-3F60-4564-A8C3-658BE40FCE10}" type="pres">
      <dgm:prSet presAssocID="{05D3F679-913A-4F64-9900-FA2023B6D3BC}" presName="composite" presStyleCnt="0"/>
      <dgm:spPr/>
    </dgm:pt>
    <dgm:pt modelId="{2403C193-3197-44FE-93C7-2D81F5B66758}" type="pres">
      <dgm:prSet presAssocID="{05D3F679-913A-4F64-9900-FA2023B6D3BC}" presName="background" presStyleLbl="node0" presStyleIdx="0" presStyleCnt="4"/>
      <dgm:spPr/>
    </dgm:pt>
    <dgm:pt modelId="{BA741C03-08B4-4E90-99B6-BE95817AFCEC}" type="pres">
      <dgm:prSet presAssocID="{05D3F679-913A-4F64-9900-FA2023B6D3BC}" presName="text" presStyleLbl="fgAcc0" presStyleIdx="0" presStyleCnt="4">
        <dgm:presLayoutVars>
          <dgm:chPref val="3"/>
        </dgm:presLayoutVars>
      </dgm:prSet>
      <dgm:spPr/>
    </dgm:pt>
    <dgm:pt modelId="{9D5D5E6D-EB9A-436C-AFE3-A2CE68775FBB}" type="pres">
      <dgm:prSet presAssocID="{05D3F679-913A-4F64-9900-FA2023B6D3BC}" presName="hierChild2" presStyleCnt="0"/>
      <dgm:spPr/>
    </dgm:pt>
    <dgm:pt modelId="{1B3EB92C-B48D-4BC0-BFA5-56A7DF63619B}" type="pres">
      <dgm:prSet presAssocID="{614D894E-B548-4C89-B11D-6F63B0DBFB7E}" presName="hierRoot1" presStyleCnt="0"/>
      <dgm:spPr/>
    </dgm:pt>
    <dgm:pt modelId="{1405E3BA-BAC9-4153-93B8-442B350D8460}" type="pres">
      <dgm:prSet presAssocID="{614D894E-B548-4C89-B11D-6F63B0DBFB7E}" presName="composite" presStyleCnt="0"/>
      <dgm:spPr/>
    </dgm:pt>
    <dgm:pt modelId="{9B31A9CA-04AA-4508-B491-A01B661BBE5F}" type="pres">
      <dgm:prSet presAssocID="{614D894E-B548-4C89-B11D-6F63B0DBFB7E}" presName="background" presStyleLbl="node0" presStyleIdx="1" presStyleCnt="4"/>
      <dgm:spPr/>
    </dgm:pt>
    <dgm:pt modelId="{EF4489E3-6791-4742-9E78-6577533AD337}" type="pres">
      <dgm:prSet presAssocID="{614D894E-B548-4C89-B11D-6F63B0DBFB7E}" presName="text" presStyleLbl="fgAcc0" presStyleIdx="1" presStyleCnt="4">
        <dgm:presLayoutVars>
          <dgm:chPref val="3"/>
        </dgm:presLayoutVars>
      </dgm:prSet>
      <dgm:spPr/>
    </dgm:pt>
    <dgm:pt modelId="{DBEA109F-0C87-4C74-84EE-D2C8DFB60523}" type="pres">
      <dgm:prSet presAssocID="{614D894E-B548-4C89-B11D-6F63B0DBFB7E}" presName="hierChild2" presStyleCnt="0"/>
      <dgm:spPr/>
    </dgm:pt>
    <dgm:pt modelId="{BF82D8E3-33E5-42DB-8082-D2D393102FCC}" type="pres">
      <dgm:prSet presAssocID="{8D20118D-9940-4978-B388-588A1C59ECB6}" presName="hierRoot1" presStyleCnt="0"/>
      <dgm:spPr/>
    </dgm:pt>
    <dgm:pt modelId="{690FB85C-0FEE-4AB4-AF04-6E09B528927C}" type="pres">
      <dgm:prSet presAssocID="{8D20118D-9940-4978-B388-588A1C59ECB6}" presName="composite" presStyleCnt="0"/>
      <dgm:spPr/>
    </dgm:pt>
    <dgm:pt modelId="{B1B56364-9741-4FED-AD54-5EBC9D4DD930}" type="pres">
      <dgm:prSet presAssocID="{8D20118D-9940-4978-B388-588A1C59ECB6}" presName="background" presStyleLbl="node0" presStyleIdx="2" presStyleCnt="4"/>
      <dgm:spPr/>
    </dgm:pt>
    <dgm:pt modelId="{FE34C0A4-C0C2-449E-8FFC-17C4807E9798}" type="pres">
      <dgm:prSet presAssocID="{8D20118D-9940-4978-B388-588A1C59ECB6}" presName="text" presStyleLbl="fgAcc0" presStyleIdx="2" presStyleCnt="4">
        <dgm:presLayoutVars>
          <dgm:chPref val="3"/>
        </dgm:presLayoutVars>
      </dgm:prSet>
      <dgm:spPr/>
    </dgm:pt>
    <dgm:pt modelId="{C9FEF0B4-52F4-4B91-9E4D-9BF7D743D47C}" type="pres">
      <dgm:prSet presAssocID="{8D20118D-9940-4978-B388-588A1C59ECB6}" presName="hierChild2" presStyleCnt="0"/>
      <dgm:spPr/>
    </dgm:pt>
    <dgm:pt modelId="{D53572E7-ECAE-408D-8D56-0F0F1890AC17}" type="pres">
      <dgm:prSet presAssocID="{B1A35C95-E761-4237-9647-77450B8A02A8}" presName="hierRoot1" presStyleCnt="0"/>
      <dgm:spPr/>
    </dgm:pt>
    <dgm:pt modelId="{AA7FBFA3-6915-423E-8240-2F8527DAEE67}" type="pres">
      <dgm:prSet presAssocID="{B1A35C95-E761-4237-9647-77450B8A02A8}" presName="composite" presStyleCnt="0"/>
      <dgm:spPr/>
    </dgm:pt>
    <dgm:pt modelId="{A79A0A3F-5E97-445B-A0D6-60EDA5E55FE3}" type="pres">
      <dgm:prSet presAssocID="{B1A35C95-E761-4237-9647-77450B8A02A8}" presName="background" presStyleLbl="node0" presStyleIdx="3" presStyleCnt="4"/>
      <dgm:spPr/>
    </dgm:pt>
    <dgm:pt modelId="{D5922846-09D4-4D13-8731-78BC840ED3A6}" type="pres">
      <dgm:prSet presAssocID="{B1A35C95-E761-4237-9647-77450B8A02A8}" presName="text" presStyleLbl="fgAcc0" presStyleIdx="3" presStyleCnt="4">
        <dgm:presLayoutVars>
          <dgm:chPref val="3"/>
        </dgm:presLayoutVars>
      </dgm:prSet>
      <dgm:spPr/>
    </dgm:pt>
    <dgm:pt modelId="{85721AFD-A950-4A5F-B29E-8C0547EEFB32}" type="pres">
      <dgm:prSet presAssocID="{B1A35C95-E761-4237-9647-77450B8A02A8}" presName="hierChild2" presStyleCnt="0"/>
      <dgm:spPr/>
    </dgm:pt>
  </dgm:ptLst>
  <dgm:cxnLst>
    <dgm:cxn modelId="{573D5C3E-8E92-413B-AAD9-77C2528CDF10}" srcId="{B0C8E246-D0AA-40C7-BFFD-C9685A9419EB}" destId="{8D20118D-9940-4978-B388-588A1C59ECB6}" srcOrd="2" destOrd="0" parTransId="{79EE8D4D-9C75-4CA9-B3BF-AD3236F70E8A}" sibTransId="{3B91C157-3A33-4210-971C-234096A115C7}"/>
    <dgm:cxn modelId="{B7EF7E61-6758-463A-AD20-654572592F8B}" srcId="{B0C8E246-D0AA-40C7-BFFD-C9685A9419EB}" destId="{B1A35C95-E761-4237-9647-77450B8A02A8}" srcOrd="3" destOrd="0" parTransId="{E803BC08-207F-4A28-85C4-B76D405697A7}" sibTransId="{00B3ABA5-9EC2-4D43-85AE-D05F4D821518}"/>
    <dgm:cxn modelId="{6C506653-C183-48C0-B9C3-C3D2B9DD0DFA}" type="presOf" srcId="{614D894E-B548-4C89-B11D-6F63B0DBFB7E}" destId="{EF4489E3-6791-4742-9E78-6577533AD337}" srcOrd="0" destOrd="0" presId="urn:microsoft.com/office/officeart/2005/8/layout/hierarchy1"/>
    <dgm:cxn modelId="{DA226354-358D-4F2B-981E-2FE2E42ED76D}" type="presOf" srcId="{05D3F679-913A-4F64-9900-FA2023B6D3BC}" destId="{BA741C03-08B4-4E90-99B6-BE95817AFCEC}" srcOrd="0" destOrd="0" presId="urn:microsoft.com/office/officeart/2005/8/layout/hierarchy1"/>
    <dgm:cxn modelId="{F9B00F77-85B9-4983-B92F-0D841FD640BD}" type="presOf" srcId="{B0C8E246-D0AA-40C7-BFFD-C9685A9419EB}" destId="{D3A62656-C66A-44FB-9F81-844DFE71F374}" srcOrd="0" destOrd="0" presId="urn:microsoft.com/office/officeart/2005/8/layout/hierarchy1"/>
    <dgm:cxn modelId="{CDC14A7F-685A-4B90-8C8A-6519A3083113}" srcId="{B0C8E246-D0AA-40C7-BFFD-C9685A9419EB}" destId="{614D894E-B548-4C89-B11D-6F63B0DBFB7E}" srcOrd="1" destOrd="0" parTransId="{6A584BFC-D85C-4BD9-B4D6-006696E36966}" sibTransId="{8A48328F-8E9B-435F-A7C1-A1E1FCC4CAF4}"/>
    <dgm:cxn modelId="{0C3E0DBD-D4CE-4028-A183-DD89E51A75F1}" type="presOf" srcId="{B1A35C95-E761-4237-9647-77450B8A02A8}" destId="{D5922846-09D4-4D13-8731-78BC840ED3A6}" srcOrd="0" destOrd="0" presId="urn:microsoft.com/office/officeart/2005/8/layout/hierarchy1"/>
    <dgm:cxn modelId="{61D4CBC6-4550-4644-8C66-E1A02A5209C0}" srcId="{B0C8E246-D0AA-40C7-BFFD-C9685A9419EB}" destId="{05D3F679-913A-4F64-9900-FA2023B6D3BC}" srcOrd="0" destOrd="0" parTransId="{441EC27D-2E94-4E30-80B4-57098C402D4D}" sibTransId="{4BD7E931-E285-404B-9CC3-30B4A81474CD}"/>
    <dgm:cxn modelId="{F6B0D5EA-4AC9-4FB2-BB35-3FD32C569528}" type="presOf" srcId="{8D20118D-9940-4978-B388-588A1C59ECB6}" destId="{FE34C0A4-C0C2-449E-8FFC-17C4807E9798}" srcOrd="0" destOrd="0" presId="urn:microsoft.com/office/officeart/2005/8/layout/hierarchy1"/>
    <dgm:cxn modelId="{C742591A-2F17-44D8-8451-67219DC18037}" type="presParOf" srcId="{D3A62656-C66A-44FB-9F81-844DFE71F374}" destId="{56D8F629-2A1A-4A32-B067-C0BBA461BDCB}" srcOrd="0" destOrd="0" presId="urn:microsoft.com/office/officeart/2005/8/layout/hierarchy1"/>
    <dgm:cxn modelId="{28AE9BDF-920B-40BB-9D1B-CE90C9239B85}" type="presParOf" srcId="{56D8F629-2A1A-4A32-B067-C0BBA461BDCB}" destId="{4FBF2076-3F60-4564-A8C3-658BE40FCE10}" srcOrd="0" destOrd="0" presId="urn:microsoft.com/office/officeart/2005/8/layout/hierarchy1"/>
    <dgm:cxn modelId="{B6B8953E-7A0C-4C94-A7FF-1C96944536C4}" type="presParOf" srcId="{4FBF2076-3F60-4564-A8C3-658BE40FCE10}" destId="{2403C193-3197-44FE-93C7-2D81F5B66758}" srcOrd="0" destOrd="0" presId="urn:microsoft.com/office/officeart/2005/8/layout/hierarchy1"/>
    <dgm:cxn modelId="{2FD38085-E056-454D-A057-C337FC6985A6}" type="presParOf" srcId="{4FBF2076-3F60-4564-A8C3-658BE40FCE10}" destId="{BA741C03-08B4-4E90-99B6-BE95817AFCEC}" srcOrd="1" destOrd="0" presId="urn:microsoft.com/office/officeart/2005/8/layout/hierarchy1"/>
    <dgm:cxn modelId="{67A9390C-9E91-49D7-A593-ABD124C13012}" type="presParOf" srcId="{56D8F629-2A1A-4A32-B067-C0BBA461BDCB}" destId="{9D5D5E6D-EB9A-436C-AFE3-A2CE68775FBB}" srcOrd="1" destOrd="0" presId="urn:microsoft.com/office/officeart/2005/8/layout/hierarchy1"/>
    <dgm:cxn modelId="{597E4C32-DB8D-4E81-88FE-58034089DB64}" type="presParOf" srcId="{D3A62656-C66A-44FB-9F81-844DFE71F374}" destId="{1B3EB92C-B48D-4BC0-BFA5-56A7DF63619B}" srcOrd="1" destOrd="0" presId="urn:microsoft.com/office/officeart/2005/8/layout/hierarchy1"/>
    <dgm:cxn modelId="{C82DAEFB-A04E-4B96-92C7-BF06E9B8EE7E}" type="presParOf" srcId="{1B3EB92C-B48D-4BC0-BFA5-56A7DF63619B}" destId="{1405E3BA-BAC9-4153-93B8-442B350D8460}" srcOrd="0" destOrd="0" presId="urn:microsoft.com/office/officeart/2005/8/layout/hierarchy1"/>
    <dgm:cxn modelId="{12091740-6C10-4D36-8EB0-A7B2FD303562}" type="presParOf" srcId="{1405E3BA-BAC9-4153-93B8-442B350D8460}" destId="{9B31A9CA-04AA-4508-B491-A01B661BBE5F}" srcOrd="0" destOrd="0" presId="urn:microsoft.com/office/officeart/2005/8/layout/hierarchy1"/>
    <dgm:cxn modelId="{DE39435F-596A-4AD9-86EA-4AA9340D89BE}" type="presParOf" srcId="{1405E3BA-BAC9-4153-93B8-442B350D8460}" destId="{EF4489E3-6791-4742-9E78-6577533AD337}" srcOrd="1" destOrd="0" presId="urn:microsoft.com/office/officeart/2005/8/layout/hierarchy1"/>
    <dgm:cxn modelId="{E060A49C-FE70-4E5A-B229-69F93EDFA601}" type="presParOf" srcId="{1B3EB92C-B48D-4BC0-BFA5-56A7DF63619B}" destId="{DBEA109F-0C87-4C74-84EE-D2C8DFB60523}" srcOrd="1" destOrd="0" presId="urn:microsoft.com/office/officeart/2005/8/layout/hierarchy1"/>
    <dgm:cxn modelId="{E2568BC1-B30E-4D2A-9A44-0A664E3EC8DE}" type="presParOf" srcId="{D3A62656-C66A-44FB-9F81-844DFE71F374}" destId="{BF82D8E3-33E5-42DB-8082-D2D393102FCC}" srcOrd="2" destOrd="0" presId="urn:microsoft.com/office/officeart/2005/8/layout/hierarchy1"/>
    <dgm:cxn modelId="{8738097A-CF31-4675-A915-42284C1DBD8D}" type="presParOf" srcId="{BF82D8E3-33E5-42DB-8082-D2D393102FCC}" destId="{690FB85C-0FEE-4AB4-AF04-6E09B528927C}" srcOrd="0" destOrd="0" presId="urn:microsoft.com/office/officeart/2005/8/layout/hierarchy1"/>
    <dgm:cxn modelId="{3BC55B15-0F9F-4B5E-9875-111581B521AA}" type="presParOf" srcId="{690FB85C-0FEE-4AB4-AF04-6E09B528927C}" destId="{B1B56364-9741-4FED-AD54-5EBC9D4DD930}" srcOrd="0" destOrd="0" presId="urn:microsoft.com/office/officeart/2005/8/layout/hierarchy1"/>
    <dgm:cxn modelId="{18323B04-6363-4E36-918D-7853A807C9ED}" type="presParOf" srcId="{690FB85C-0FEE-4AB4-AF04-6E09B528927C}" destId="{FE34C0A4-C0C2-449E-8FFC-17C4807E9798}" srcOrd="1" destOrd="0" presId="urn:microsoft.com/office/officeart/2005/8/layout/hierarchy1"/>
    <dgm:cxn modelId="{24178CC0-08F0-449B-9B45-6F4C69C9FDE1}" type="presParOf" srcId="{BF82D8E3-33E5-42DB-8082-D2D393102FCC}" destId="{C9FEF0B4-52F4-4B91-9E4D-9BF7D743D47C}" srcOrd="1" destOrd="0" presId="urn:microsoft.com/office/officeart/2005/8/layout/hierarchy1"/>
    <dgm:cxn modelId="{85950F2C-052A-4BDF-A2DE-E678956FA262}" type="presParOf" srcId="{D3A62656-C66A-44FB-9F81-844DFE71F374}" destId="{D53572E7-ECAE-408D-8D56-0F0F1890AC17}" srcOrd="3" destOrd="0" presId="urn:microsoft.com/office/officeart/2005/8/layout/hierarchy1"/>
    <dgm:cxn modelId="{05EFC74B-A09F-4931-8499-407FA05E1E3B}" type="presParOf" srcId="{D53572E7-ECAE-408D-8D56-0F0F1890AC17}" destId="{AA7FBFA3-6915-423E-8240-2F8527DAEE67}" srcOrd="0" destOrd="0" presId="urn:microsoft.com/office/officeart/2005/8/layout/hierarchy1"/>
    <dgm:cxn modelId="{8BBB7706-4142-45D0-8170-94F2BD7DFCD4}" type="presParOf" srcId="{AA7FBFA3-6915-423E-8240-2F8527DAEE67}" destId="{A79A0A3F-5E97-445B-A0D6-60EDA5E55FE3}" srcOrd="0" destOrd="0" presId="urn:microsoft.com/office/officeart/2005/8/layout/hierarchy1"/>
    <dgm:cxn modelId="{DFD9F949-0AF2-4AB7-A885-AA2CA5EDF2CB}" type="presParOf" srcId="{AA7FBFA3-6915-423E-8240-2F8527DAEE67}" destId="{D5922846-09D4-4D13-8731-78BC840ED3A6}" srcOrd="1" destOrd="0" presId="urn:microsoft.com/office/officeart/2005/8/layout/hierarchy1"/>
    <dgm:cxn modelId="{3E9914E3-6CDB-49F7-B821-8FDF7D785C75}" type="presParOf" srcId="{D53572E7-ECAE-408D-8D56-0F0F1890AC17}" destId="{85721AFD-A950-4A5F-B29E-8C0547EEFB3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5A5FAE5-13B7-4CD2-8448-6BAE9B3EA91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829E6433-431D-4C4A-BD9A-B1EB32F926C7}">
      <dgm:prSet/>
      <dgm:spPr/>
      <dgm:t>
        <a:bodyPr/>
        <a:lstStyle/>
        <a:p>
          <a:pPr>
            <a:defRPr cap="all"/>
          </a:pPr>
          <a:r>
            <a:rPr lang="en-US"/>
            <a:t>Data exploration via visualizations.</a:t>
          </a:r>
        </a:p>
      </dgm:t>
    </dgm:pt>
    <dgm:pt modelId="{139C5F4B-E1AD-42D8-B77F-185FB89D5906}" type="parTrans" cxnId="{EA594A3D-541B-4DD4-BA95-833187954232}">
      <dgm:prSet/>
      <dgm:spPr/>
      <dgm:t>
        <a:bodyPr/>
        <a:lstStyle/>
        <a:p>
          <a:endParaRPr lang="en-US"/>
        </a:p>
      </dgm:t>
    </dgm:pt>
    <dgm:pt modelId="{149B67CF-3700-4E11-B572-EC71F9CA8D9E}" type="sibTrans" cxnId="{EA594A3D-541B-4DD4-BA95-833187954232}">
      <dgm:prSet/>
      <dgm:spPr/>
      <dgm:t>
        <a:bodyPr/>
        <a:lstStyle/>
        <a:p>
          <a:endParaRPr lang="en-US"/>
        </a:p>
      </dgm:t>
    </dgm:pt>
    <dgm:pt modelId="{F334D6E3-D297-4489-AE56-F60BEA1A3B22}">
      <dgm:prSet/>
      <dgm:spPr/>
      <dgm:t>
        <a:bodyPr/>
        <a:lstStyle/>
        <a:p>
          <a:pPr>
            <a:defRPr cap="all"/>
          </a:pPr>
          <a:r>
            <a:rPr lang="en-US"/>
            <a:t>Scatter plots: Age, resting blood pressure, cholesterol.</a:t>
          </a:r>
        </a:p>
      </dgm:t>
    </dgm:pt>
    <dgm:pt modelId="{B7525482-3D47-4E49-B058-B05EB31096FA}" type="parTrans" cxnId="{718A51D7-B629-4F10-A565-D8EB043E92F3}">
      <dgm:prSet/>
      <dgm:spPr/>
      <dgm:t>
        <a:bodyPr/>
        <a:lstStyle/>
        <a:p>
          <a:endParaRPr lang="en-US"/>
        </a:p>
      </dgm:t>
    </dgm:pt>
    <dgm:pt modelId="{F9D045CE-F79C-43D1-BC90-7CDF4E1F3AFF}" type="sibTrans" cxnId="{718A51D7-B629-4F10-A565-D8EB043E92F3}">
      <dgm:prSet/>
      <dgm:spPr/>
      <dgm:t>
        <a:bodyPr/>
        <a:lstStyle/>
        <a:p>
          <a:endParaRPr lang="en-US"/>
        </a:p>
      </dgm:t>
    </dgm:pt>
    <dgm:pt modelId="{7BD9CBF2-9A7A-4CF2-BDB9-4763947F1FC2}">
      <dgm:prSet/>
      <dgm:spPr/>
      <dgm:t>
        <a:bodyPr/>
        <a:lstStyle/>
        <a:p>
          <a:pPr>
            <a:defRPr cap="all"/>
          </a:pPr>
          <a:r>
            <a:rPr lang="en-US"/>
            <a:t>Histograms and density plots: Feature distributions.</a:t>
          </a:r>
        </a:p>
      </dgm:t>
    </dgm:pt>
    <dgm:pt modelId="{517565B7-0892-4062-8035-7E34B9D79B82}" type="parTrans" cxnId="{5D3C3E29-C708-40DB-A048-540CFEEA38E9}">
      <dgm:prSet/>
      <dgm:spPr/>
      <dgm:t>
        <a:bodyPr/>
        <a:lstStyle/>
        <a:p>
          <a:endParaRPr lang="en-US"/>
        </a:p>
      </dgm:t>
    </dgm:pt>
    <dgm:pt modelId="{67B7736A-DAE9-43C7-BF1C-7416947B4D79}" type="sibTrans" cxnId="{5D3C3E29-C708-40DB-A048-540CFEEA38E9}">
      <dgm:prSet/>
      <dgm:spPr/>
      <dgm:t>
        <a:bodyPr/>
        <a:lstStyle/>
        <a:p>
          <a:endParaRPr lang="en-US"/>
        </a:p>
      </dgm:t>
    </dgm:pt>
    <dgm:pt modelId="{E8E8F6D3-E522-433D-88AE-B6865ED4C83E}">
      <dgm:prSet/>
      <dgm:spPr/>
      <dgm:t>
        <a:bodyPr/>
        <a:lstStyle/>
        <a:p>
          <a:pPr>
            <a:defRPr cap="all"/>
          </a:pPr>
          <a:r>
            <a:rPr lang="en-US"/>
            <a:t>Insights guided model selection.</a:t>
          </a:r>
        </a:p>
      </dgm:t>
    </dgm:pt>
    <dgm:pt modelId="{1CCFBB75-089E-4E3F-90EA-FEF716C56494}" type="parTrans" cxnId="{799830E8-A708-435E-BCC3-8AE3FE139A97}">
      <dgm:prSet/>
      <dgm:spPr/>
      <dgm:t>
        <a:bodyPr/>
        <a:lstStyle/>
        <a:p>
          <a:endParaRPr lang="en-US"/>
        </a:p>
      </dgm:t>
    </dgm:pt>
    <dgm:pt modelId="{D669D421-A6A8-431E-8C9D-1A172C6BF74B}" type="sibTrans" cxnId="{799830E8-A708-435E-BCC3-8AE3FE139A97}">
      <dgm:prSet/>
      <dgm:spPr/>
      <dgm:t>
        <a:bodyPr/>
        <a:lstStyle/>
        <a:p>
          <a:endParaRPr lang="en-US"/>
        </a:p>
      </dgm:t>
    </dgm:pt>
    <dgm:pt modelId="{723E0E50-EB72-414E-BFF4-2C79CE157422}" type="pres">
      <dgm:prSet presAssocID="{45A5FAE5-13B7-4CD2-8448-6BAE9B3EA918}" presName="root" presStyleCnt="0">
        <dgm:presLayoutVars>
          <dgm:dir/>
          <dgm:resizeHandles val="exact"/>
        </dgm:presLayoutVars>
      </dgm:prSet>
      <dgm:spPr/>
    </dgm:pt>
    <dgm:pt modelId="{3C3E72C5-1AEE-468D-B8A3-0410ED15C3CC}" type="pres">
      <dgm:prSet presAssocID="{829E6433-431D-4C4A-BD9A-B1EB32F926C7}" presName="compNode" presStyleCnt="0"/>
      <dgm:spPr/>
    </dgm:pt>
    <dgm:pt modelId="{0DBD9EC0-468D-40F7-9524-C0CDC6663CB4}" type="pres">
      <dgm:prSet presAssocID="{829E6433-431D-4C4A-BD9A-B1EB32F926C7}" presName="iconBgRect" presStyleLbl="bgShp" presStyleIdx="0" presStyleCnt="4"/>
      <dgm:spPr/>
    </dgm:pt>
    <dgm:pt modelId="{55A794E8-0D66-47F1-BD9B-141F2DBAF93C}" type="pres">
      <dgm:prSet presAssocID="{829E6433-431D-4C4A-BD9A-B1EB32F926C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00205BE7-DB63-4BAA-9051-EC3C2C2C6D59}" type="pres">
      <dgm:prSet presAssocID="{829E6433-431D-4C4A-BD9A-B1EB32F926C7}" presName="spaceRect" presStyleCnt="0"/>
      <dgm:spPr/>
    </dgm:pt>
    <dgm:pt modelId="{197D9525-897F-454F-86A4-B1FD9913FA27}" type="pres">
      <dgm:prSet presAssocID="{829E6433-431D-4C4A-BD9A-B1EB32F926C7}" presName="textRect" presStyleLbl="revTx" presStyleIdx="0" presStyleCnt="4">
        <dgm:presLayoutVars>
          <dgm:chMax val="1"/>
          <dgm:chPref val="1"/>
        </dgm:presLayoutVars>
      </dgm:prSet>
      <dgm:spPr/>
    </dgm:pt>
    <dgm:pt modelId="{0025A9A0-E2CE-472E-898F-50801B499E66}" type="pres">
      <dgm:prSet presAssocID="{149B67CF-3700-4E11-B572-EC71F9CA8D9E}" presName="sibTrans" presStyleCnt="0"/>
      <dgm:spPr/>
    </dgm:pt>
    <dgm:pt modelId="{12B80E52-12CA-4B56-819C-076E19AF1DBF}" type="pres">
      <dgm:prSet presAssocID="{F334D6E3-D297-4489-AE56-F60BEA1A3B22}" presName="compNode" presStyleCnt="0"/>
      <dgm:spPr/>
    </dgm:pt>
    <dgm:pt modelId="{D0BEE636-34A6-4773-87AC-5A054F060EAE}" type="pres">
      <dgm:prSet presAssocID="{F334D6E3-D297-4489-AE56-F60BEA1A3B22}" presName="iconBgRect" presStyleLbl="bgShp" presStyleIdx="1" presStyleCnt="4"/>
      <dgm:spPr/>
    </dgm:pt>
    <dgm:pt modelId="{1A16B424-1740-443B-8213-0868499A190B}" type="pres">
      <dgm:prSet presAssocID="{F334D6E3-D297-4489-AE56-F60BEA1A3B2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BBDE35FB-33CB-402B-8726-95D6C75EE5BA}" type="pres">
      <dgm:prSet presAssocID="{F334D6E3-D297-4489-AE56-F60BEA1A3B22}" presName="spaceRect" presStyleCnt="0"/>
      <dgm:spPr/>
    </dgm:pt>
    <dgm:pt modelId="{4A93687C-6CB1-4EE7-A01A-93E4AAAAA5FB}" type="pres">
      <dgm:prSet presAssocID="{F334D6E3-D297-4489-AE56-F60BEA1A3B22}" presName="textRect" presStyleLbl="revTx" presStyleIdx="1" presStyleCnt="4">
        <dgm:presLayoutVars>
          <dgm:chMax val="1"/>
          <dgm:chPref val="1"/>
        </dgm:presLayoutVars>
      </dgm:prSet>
      <dgm:spPr/>
    </dgm:pt>
    <dgm:pt modelId="{E5CA9DE0-FB5E-4E82-A8CA-7FA0BEB6E9CD}" type="pres">
      <dgm:prSet presAssocID="{F9D045CE-F79C-43D1-BC90-7CDF4E1F3AFF}" presName="sibTrans" presStyleCnt="0"/>
      <dgm:spPr/>
    </dgm:pt>
    <dgm:pt modelId="{9A61E59C-9206-4CEE-A407-0423F217DFD6}" type="pres">
      <dgm:prSet presAssocID="{7BD9CBF2-9A7A-4CF2-BDB9-4763947F1FC2}" presName="compNode" presStyleCnt="0"/>
      <dgm:spPr/>
    </dgm:pt>
    <dgm:pt modelId="{698D25A9-28E7-45B5-AF91-2F2A8F97EF0D}" type="pres">
      <dgm:prSet presAssocID="{7BD9CBF2-9A7A-4CF2-BDB9-4763947F1FC2}" presName="iconBgRect" presStyleLbl="bgShp" presStyleIdx="2" presStyleCnt="4"/>
      <dgm:spPr/>
    </dgm:pt>
    <dgm:pt modelId="{029652D0-E844-403A-A5D6-13D3705804F1}" type="pres">
      <dgm:prSet presAssocID="{7BD9CBF2-9A7A-4CF2-BDB9-4763947F1FC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ce"/>
        </a:ext>
      </dgm:extLst>
    </dgm:pt>
    <dgm:pt modelId="{8E05738E-8BD5-4818-BA08-8E5DCC8BBBD2}" type="pres">
      <dgm:prSet presAssocID="{7BD9CBF2-9A7A-4CF2-BDB9-4763947F1FC2}" presName="spaceRect" presStyleCnt="0"/>
      <dgm:spPr/>
    </dgm:pt>
    <dgm:pt modelId="{940E0617-2347-40C9-ADB4-17FA61F1C23A}" type="pres">
      <dgm:prSet presAssocID="{7BD9CBF2-9A7A-4CF2-BDB9-4763947F1FC2}" presName="textRect" presStyleLbl="revTx" presStyleIdx="2" presStyleCnt="4">
        <dgm:presLayoutVars>
          <dgm:chMax val="1"/>
          <dgm:chPref val="1"/>
        </dgm:presLayoutVars>
      </dgm:prSet>
      <dgm:spPr/>
    </dgm:pt>
    <dgm:pt modelId="{BF0D2FC7-3A68-4219-9619-C098ADCA3338}" type="pres">
      <dgm:prSet presAssocID="{67B7736A-DAE9-43C7-BF1C-7416947B4D79}" presName="sibTrans" presStyleCnt="0"/>
      <dgm:spPr/>
    </dgm:pt>
    <dgm:pt modelId="{31DE5F80-5A1B-4917-B85B-DA28D2686EE1}" type="pres">
      <dgm:prSet presAssocID="{E8E8F6D3-E522-433D-88AE-B6865ED4C83E}" presName="compNode" presStyleCnt="0"/>
      <dgm:spPr/>
    </dgm:pt>
    <dgm:pt modelId="{F866AF2E-047B-4A1C-9B72-12772D339617}" type="pres">
      <dgm:prSet presAssocID="{E8E8F6D3-E522-433D-88AE-B6865ED4C83E}" presName="iconBgRect" presStyleLbl="bgShp" presStyleIdx="3" presStyleCnt="4"/>
      <dgm:spPr/>
    </dgm:pt>
    <dgm:pt modelId="{6D56915F-95C7-4440-98B6-0FC7B88E635C}" type="pres">
      <dgm:prSet presAssocID="{E8E8F6D3-E522-433D-88AE-B6865ED4C83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1B555F0-B2A6-4F1B-9241-C29B62DDBB81}" type="pres">
      <dgm:prSet presAssocID="{E8E8F6D3-E522-433D-88AE-B6865ED4C83E}" presName="spaceRect" presStyleCnt="0"/>
      <dgm:spPr/>
    </dgm:pt>
    <dgm:pt modelId="{3E886029-F49E-4BC4-9725-3B6DF75E93F5}" type="pres">
      <dgm:prSet presAssocID="{E8E8F6D3-E522-433D-88AE-B6865ED4C83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1C10B05-9068-42AD-B5A1-3509B0F82C61}" type="presOf" srcId="{45A5FAE5-13B7-4CD2-8448-6BAE9B3EA918}" destId="{723E0E50-EB72-414E-BFF4-2C79CE157422}" srcOrd="0" destOrd="0" presId="urn:microsoft.com/office/officeart/2018/5/layout/IconCircleLabelList"/>
    <dgm:cxn modelId="{5D3C3E29-C708-40DB-A048-540CFEEA38E9}" srcId="{45A5FAE5-13B7-4CD2-8448-6BAE9B3EA918}" destId="{7BD9CBF2-9A7A-4CF2-BDB9-4763947F1FC2}" srcOrd="2" destOrd="0" parTransId="{517565B7-0892-4062-8035-7E34B9D79B82}" sibTransId="{67B7736A-DAE9-43C7-BF1C-7416947B4D79}"/>
    <dgm:cxn modelId="{EA594A3D-541B-4DD4-BA95-833187954232}" srcId="{45A5FAE5-13B7-4CD2-8448-6BAE9B3EA918}" destId="{829E6433-431D-4C4A-BD9A-B1EB32F926C7}" srcOrd="0" destOrd="0" parTransId="{139C5F4B-E1AD-42D8-B77F-185FB89D5906}" sibTransId="{149B67CF-3700-4E11-B572-EC71F9CA8D9E}"/>
    <dgm:cxn modelId="{A0036463-009E-4042-B9F0-0E7D76288315}" type="presOf" srcId="{829E6433-431D-4C4A-BD9A-B1EB32F926C7}" destId="{197D9525-897F-454F-86A4-B1FD9913FA27}" srcOrd="0" destOrd="0" presId="urn:microsoft.com/office/officeart/2018/5/layout/IconCircleLabelList"/>
    <dgm:cxn modelId="{97AAE4A1-AFE0-42B5-8AAE-337B80B13872}" type="presOf" srcId="{E8E8F6D3-E522-433D-88AE-B6865ED4C83E}" destId="{3E886029-F49E-4BC4-9725-3B6DF75E93F5}" srcOrd="0" destOrd="0" presId="urn:microsoft.com/office/officeart/2018/5/layout/IconCircleLabelList"/>
    <dgm:cxn modelId="{D656B4AC-8E53-4620-8C7F-8BF68D699A90}" type="presOf" srcId="{7BD9CBF2-9A7A-4CF2-BDB9-4763947F1FC2}" destId="{940E0617-2347-40C9-ADB4-17FA61F1C23A}" srcOrd="0" destOrd="0" presId="urn:microsoft.com/office/officeart/2018/5/layout/IconCircleLabelList"/>
    <dgm:cxn modelId="{CE1176C3-40A9-40D8-B43C-6C83BDF679BF}" type="presOf" srcId="{F334D6E3-D297-4489-AE56-F60BEA1A3B22}" destId="{4A93687C-6CB1-4EE7-A01A-93E4AAAAA5FB}" srcOrd="0" destOrd="0" presId="urn:microsoft.com/office/officeart/2018/5/layout/IconCircleLabelList"/>
    <dgm:cxn modelId="{718A51D7-B629-4F10-A565-D8EB043E92F3}" srcId="{45A5FAE5-13B7-4CD2-8448-6BAE9B3EA918}" destId="{F334D6E3-D297-4489-AE56-F60BEA1A3B22}" srcOrd="1" destOrd="0" parTransId="{B7525482-3D47-4E49-B058-B05EB31096FA}" sibTransId="{F9D045CE-F79C-43D1-BC90-7CDF4E1F3AFF}"/>
    <dgm:cxn modelId="{799830E8-A708-435E-BCC3-8AE3FE139A97}" srcId="{45A5FAE5-13B7-4CD2-8448-6BAE9B3EA918}" destId="{E8E8F6D3-E522-433D-88AE-B6865ED4C83E}" srcOrd="3" destOrd="0" parTransId="{1CCFBB75-089E-4E3F-90EA-FEF716C56494}" sibTransId="{D669D421-A6A8-431E-8C9D-1A172C6BF74B}"/>
    <dgm:cxn modelId="{F0F1C873-36A0-44C0-AB46-22DFAEB87C19}" type="presParOf" srcId="{723E0E50-EB72-414E-BFF4-2C79CE157422}" destId="{3C3E72C5-1AEE-468D-B8A3-0410ED15C3CC}" srcOrd="0" destOrd="0" presId="urn:microsoft.com/office/officeart/2018/5/layout/IconCircleLabelList"/>
    <dgm:cxn modelId="{1FB69CF5-CAB9-4D6D-A701-60893685B2DA}" type="presParOf" srcId="{3C3E72C5-1AEE-468D-B8A3-0410ED15C3CC}" destId="{0DBD9EC0-468D-40F7-9524-C0CDC6663CB4}" srcOrd="0" destOrd="0" presId="urn:microsoft.com/office/officeart/2018/5/layout/IconCircleLabelList"/>
    <dgm:cxn modelId="{F8A5C391-41CB-43D3-97A4-41CBE8C710EA}" type="presParOf" srcId="{3C3E72C5-1AEE-468D-B8A3-0410ED15C3CC}" destId="{55A794E8-0D66-47F1-BD9B-141F2DBAF93C}" srcOrd="1" destOrd="0" presId="urn:microsoft.com/office/officeart/2018/5/layout/IconCircleLabelList"/>
    <dgm:cxn modelId="{83BD8A0A-9B63-446E-B2A5-323272066EBC}" type="presParOf" srcId="{3C3E72C5-1AEE-468D-B8A3-0410ED15C3CC}" destId="{00205BE7-DB63-4BAA-9051-EC3C2C2C6D59}" srcOrd="2" destOrd="0" presId="urn:microsoft.com/office/officeart/2018/5/layout/IconCircleLabelList"/>
    <dgm:cxn modelId="{39ED80D4-61E6-49ED-B5B4-A568F40D22A9}" type="presParOf" srcId="{3C3E72C5-1AEE-468D-B8A3-0410ED15C3CC}" destId="{197D9525-897F-454F-86A4-B1FD9913FA27}" srcOrd="3" destOrd="0" presId="urn:microsoft.com/office/officeart/2018/5/layout/IconCircleLabelList"/>
    <dgm:cxn modelId="{7B53AB72-BAC6-4C31-A376-C251254ECF3E}" type="presParOf" srcId="{723E0E50-EB72-414E-BFF4-2C79CE157422}" destId="{0025A9A0-E2CE-472E-898F-50801B499E66}" srcOrd="1" destOrd="0" presId="urn:microsoft.com/office/officeart/2018/5/layout/IconCircleLabelList"/>
    <dgm:cxn modelId="{39354EC2-D71E-40D4-8CC2-9037D389A26C}" type="presParOf" srcId="{723E0E50-EB72-414E-BFF4-2C79CE157422}" destId="{12B80E52-12CA-4B56-819C-076E19AF1DBF}" srcOrd="2" destOrd="0" presId="urn:microsoft.com/office/officeart/2018/5/layout/IconCircleLabelList"/>
    <dgm:cxn modelId="{AE715C37-35C5-4813-99C6-20C5750720E3}" type="presParOf" srcId="{12B80E52-12CA-4B56-819C-076E19AF1DBF}" destId="{D0BEE636-34A6-4773-87AC-5A054F060EAE}" srcOrd="0" destOrd="0" presId="urn:microsoft.com/office/officeart/2018/5/layout/IconCircleLabelList"/>
    <dgm:cxn modelId="{38BACE19-13A3-4DC0-98C8-D231EBB55FD4}" type="presParOf" srcId="{12B80E52-12CA-4B56-819C-076E19AF1DBF}" destId="{1A16B424-1740-443B-8213-0868499A190B}" srcOrd="1" destOrd="0" presId="urn:microsoft.com/office/officeart/2018/5/layout/IconCircleLabelList"/>
    <dgm:cxn modelId="{B114A8C7-DF10-4571-A213-30B20A323CE2}" type="presParOf" srcId="{12B80E52-12CA-4B56-819C-076E19AF1DBF}" destId="{BBDE35FB-33CB-402B-8726-95D6C75EE5BA}" srcOrd="2" destOrd="0" presId="urn:microsoft.com/office/officeart/2018/5/layout/IconCircleLabelList"/>
    <dgm:cxn modelId="{E645A132-C0A9-4EAB-A97A-D5899BF2F5B4}" type="presParOf" srcId="{12B80E52-12CA-4B56-819C-076E19AF1DBF}" destId="{4A93687C-6CB1-4EE7-A01A-93E4AAAAA5FB}" srcOrd="3" destOrd="0" presId="urn:microsoft.com/office/officeart/2018/5/layout/IconCircleLabelList"/>
    <dgm:cxn modelId="{066D5E54-8316-4089-9D44-1C08F2BD0FD6}" type="presParOf" srcId="{723E0E50-EB72-414E-BFF4-2C79CE157422}" destId="{E5CA9DE0-FB5E-4E82-A8CA-7FA0BEB6E9CD}" srcOrd="3" destOrd="0" presId="urn:microsoft.com/office/officeart/2018/5/layout/IconCircleLabelList"/>
    <dgm:cxn modelId="{1121300D-3C96-444D-B9FD-62F655263701}" type="presParOf" srcId="{723E0E50-EB72-414E-BFF4-2C79CE157422}" destId="{9A61E59C-9206-4CEE-A407-0423F217DFD6}" srcOrd="4" destOrd="0" presId="urn:microsoft.com/office/officeart/2018/5/layout/IconCircleLabelList"/>
    <dgm:cxn modelId="{75AB3E3E-A1B0-4F04-861C-8B5FDB563208}" type="presParOf" srcId="{9A61E59C-9206-4CEE-A407-0423F217DFD6}" destId="{698D25A9-28E7-45B5-AF91-2F2A8F97EF0D}" srcOrd="0" destOrd="0" presId="urn:microsoft.com/office/officeart/2018/5/layout/IconCircleLabelList"/>
    <dgm:cxn modelId="{72274E7F-A7D0-4736-A1DE-AE1ABAAE3CCD}" type="presParOf" srcId="{9A61E59C-9206-4CEE-A407-0423F217DFD6}" destId="{029652D0-E844-403A-A5D6-13D3705804F1}" srcOrd="1" destOrd="0" presId="urn:microsoft.com/office/officeart/2018/5/layout/IconCircleLabelList"/>
    <dgm:cxn modelId="{14F00517-7B46-4444-919D-3B0DC8CDE353}" type="presParOf" srcId="{9A61E59C-9206-4CEE-A407-0423F217DFD6}" destId="{8E05738E-8BD5-4818-BA08-8E5DCC8BBBD2}" srcOrd="2" destOrd="0" presId="urn:microsoft.com/office/officeart/2018/5/layout/IconCircleLabelList"/>
    <dgm:cxn modelId="{B2B45B6A-4E95-4BE0-9721-0C5FF28E343F}" type="presParOf" srcId="{9A61E59C-9206-4CEE-A407-0423F217DFD6}" destId="{940E0617-2347-40C9-ADB4-17FA61F1C23A}" srcOrd="3" destOrd="0" presId="urn:microsoft.com/office/officeart/2018/5/layout/IconCircleLabelList"/>
    <dgm:cxn modelId="{149C2D8D-1B0C-485A-87F2-7155280CFA9C}" type="presParOf" srcId="{723E0E50-EB72-414E-BFF4-2C79CE157422}" destId="{BF0D2FC7-3A68-4219-9619-C098ADCA3338}" srcOrd="5" destOrd="0" presId="urn:microsoft.com/office/officeart/2018/5/layout/IconCircleLabelList"/>
    <dgm:cxn modelId="{BFBBBB64-D824-49AC-961D-425C9191BFB2}" type="presParOf" srcId="{723E0E50-EB72-414E-BFF4-2C79CE157422}" destId="{31DE5F80-5A1B-4917-B85B-DA28D2686EE1}" srcOrd="6" destOrd="0" presId="urn:microsoft.com/office/officeart/2018/5/layout/IconCircleLabelList"/>
    <dgm:cxn modelId="{B0F64E63-E243-4C90-BA76-387433F05684}" type="presParOf" srcId="{31DE5F80-5A1B-4917-B85B-DA28D2686EE1}" destId="{F866AF2E-047B-4A1C-9B72-12772D339617}" srcOrd="0" destOrd="0" presId="urn:microsoft.com/office/officeart/2018/5/layout/IconCircleLabelList"/>
    <dgm:cxn modelId="{55CE97A3-4302-4106-BF26-494E0EB4B464}" type="presParOf" srcId="{31DE5F80-5A1B-4917-B85B-DA28D2686EE1}" destId="{6D56915F-95C7-4440-98B6-0FC7B88E635C}" srcOrd="1" destOrd="0" presId="urn:microsoft.com/office/officeart/2018/5/layout/IconCircleLabelList"/>
    <dgm:cxn modelId="{C8A63289-C788-4411-90A8-756163507494}" type="presParOf" srcId="{31DE5F80-5A1B-4917-B85B-DA28D2686EE1}" destId="{11B555F0-B2A6-4F1B-9241-C29B62DDBB81}" srcOrd="2" destOrd="0" presId="urn:microsoft.com/office/officeart/2018/5/layout/IconCircleLabelList"/>
    <dgm:cxn modelId="{C387D002-456D-4FA1-8109-15BEA7255E1D}" type="presParOf" srcId="{31DE5F80-5A1B-4917-B85B-DA28D2686EE1}" destId="{3E886029-F49E-4BC4-9725-3B6DF75E93F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BC0149A-7302-4B69-B081-DFBBFF3A0DD6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1B9CCC2A-A70E-4BDE-BCED-4B8E2637EF0D}">
      <dgm:prSet/>
      <dgm:spPr/>
      <dgm:t>
        <a:bodyPr/>
        <a:lstStyle/>
        <a:p>
          <a:r>
            <a:rPr lang="en-US"/>
            <a:t>Accuracy: 86.1%</a:t>
          </a:r>
        </a:p>
      </dgm:t>
    </dgm:pt>
    <dgm:pt modelId="{5324FDE2-F486-4E82-8655-6EC94B1B8D3F}" type="parTrans" cxnId="{BC7F9401-016B-49D3-81D9-0BFD4C627DCF}">
      <dgm:prSet/>
      <dgm:spPr/>
      <dgm:t>
        <a:bodyPr/>
        <a:lstStyle/>
        <a:p>
          <a:endParaRPr lang="en-US"/>
        </a:p>
      </dgm:t>
    </dgm:pt>
    <dgm:pt modelId="{12CD9AEF-340F-44D4-B0E8-F77B1AA18254}" type="sibTrans" cxnId="{BC7F9401-016B-49D3-81D9-0BFD4C627DCF}">
      <dgm:prSet/>
      <dgm:spPr/>
      <dgm:t>
        <a:bodyPr/>
        <a:lstStyle/>
        <a:p>
          <a:endParaRPr lang="en-US"/>
        </a:p>
      </dgm:t>
    </dgm:pt>
    <dgm:pt modelId="{11C6C7B9-BACF-42BC-9664-8F97CDDB1018}">
      <dgm:prSet/>
      <dgm:spPr/>
      <dgm:t>
        <a:bodyPr/>
        <a:lstStyle/>
        <a:p>
          <a:r>
            <a:rPr lang="en-US"/>
            <a:t>Precision: 87.1%</a:t>
          </a:r>
        </a:p>
      </dgm:t>
    </dgm:pt>
    <dgm:pt modelId="{27E3BF60-9C76-4B5A-AEB3-7C1D1A9CA8BF}" type="parTrans" cxnId="{C7C66C7A-7337-487D-B044-84824F88D0E0}">
      <dgm:prSet/>
      <dgm:spPr/>
      <dgm:t>
        <a:bodyPr/>
        <a:lstStyle/>
        <a:p>
          <a:endParaRPr lang="en-US"/>
        </a:p>
      </dgm:t>
    </dgm:pt>
    <dgm:pt modelId="{68466BFB-CA0B-43F3-8BB2-D2A9C17E3875}" type="sibTrans" cxnId="{C7C66C7A-7337-487D-B044-84824F88D0E0}">
      <dgm:prSet/>
      <dgm:spPr/>
      <dgm:t>
        <a:bodyPr/>
        <a:lstStyle/>
        <a:p>
          <a:endParaRPr lang="en-US"/>
        </a:p>
      </dgm:t>
    </dgm:pt>
    <dgm:pt modelId="{1B67C06B-E5C3-48E0-9493-6686E9B1E0DC}">
      <dgm:prSet/>
      <dgm:spPr/>
      <dgm:t>
        <a:bodyPr/>
        <a:lstStyle/>
        <a:p>
          <a:r>
            <a:rPr lang="en-US"/>
            <a:t>F1 score: 87.5%</a:t>
          </a:r>
        </a:p>
      </dgm:t>
    </dgm:pt>
    <dgm:pt modelId="{3C989257-FB63-48A5-9196-FACAEF12B158}" type="parTrans" cxnId="{334669AF-6958-4256-8A99-58740360295D}">
      <dgm:prSet/>
      <dgm:spPr/>
      <dgm:t>
        <a:bodyPr/>
        <a:lstStyle/>
        <a:p>
          <a:endParaRPr lang="en-US"/>
        </a:p>
      </dgm:t>
    </dgm:pt>
    <dgm:pt modelId="{D7B7ACA3-F435-406D-A92F-7FE53BA105AD}" type="sibTrans" cxnId="{334669AF-6958-4256-8A99-58740360295D}">
      <dgm:prSet/>
      <dgm:spPr/>
      <dgm:t>
        <a:bodyPr/>
        <a:lstStyle/>
        <a:p>
          <a:endParaRPr lang="en-US"/>
        </a:p>
      </dgm:t>
    </dgm:pt>
    <dgm:pt modelId="{2AFDCDDD-95E3-4F2E-8829-2076BCB762F4}">
      <dgm:prSet/>
      <dgm:spPr/>
      <dgm:t>
        <a:bodyPr/>
        <a:lstStyle/>
        <a:p>
          <a:r>
            <a:rPr lang="en-US"/>
            <a:t>Cross-validation: Mean accuracy 81.9%</a:t>
          </a:r>
        </a:p>
      </dgm:t>
    </dgm:pt>
    <dgm:pt modelId="{A977AA43-736F-4CD1-9823-D80594EDB4CC}" type="parTrans" cxnId="{B4277C8A-82FA-4099-9E0B-1C9BA7FCC510}">
      <dgm:prSet/>
      <dgm:spPr/>
      <dgm:t>
        <a:bodyPr/>
        <a:lstStyle/>
        <a:p>
          <a:endParaRPr lang="en-US"/>
        </a:p>
      </dgm:t>
    </dgm:pt>
    <dgm:pt modelId="{CB838A56-0109-46FB-9655-45D43EED346F}" type="sibTrans" cxnId="{B4277C8A-82FA-4099-9E0B-1C9BA7FCC510}">
      <dgm:prSet/>
      <dgm:spPr/>
      <dgm:t>
        <a:bodyPr/>
        <a:lstStyle/>
        <a:p>
          <a:endParaRPr lang="en-US"/>
        </a:p>
      </dgm:t>
    </dgm:pt>
    <dgm:pt modelId="{4D4874FC-97D9-4DC2-B44B-C9C0E6126AD5}">
      <dgm:prSet/>
      <dgm:spPr/>
      <dgm:t>
        <a:bodyPr/>
        <a:lstStyle/>
        <a:p>
          <a:r>
            <a:rPr lang="en-US"/>
            <a:t>Solid performance but outperformed by Random Forest.</a:t>
          </a:r>
        </a:p>
      </dgm:t>
    </dgm:pt>
    <dgm:pt modelId="{17986A8C-13B7-4137-938F-E942890BF7BB}" type="parTrans" cxnId="{E334662B-4570-40C0-87C0-7831D9E3349D}">
      <dgm:prSet/>
      <dgm:spPr/>
      <dgm:t>
        <a:bodyPr/>
        <a:lstStyle/>
        <a:p>
          <a:endParaRPr lang="en-US"/>
        </a:p>
      </dgm:t>
    </dgm:pt>
    <dgm:pt modelId="{DC7D5847-1FBD-40B9-9517-D6C9CEF0E1E7}" type="sibTrans" cxnId="{E334662B-4570-40C0-87C0-7831D9E3349D}">
      <dgm:prSet/>
      <dgm:spPr/>
      <dgm:t>
        <a:bodyPr/>
        <a:lstStyle/>
        <a:p>
          <a:endParaRPr lang="en-US"/>
        </a:p>
      </dgm:t>
    </dgm:pt>
    <dgm:pt modelId="{34D16091-2457-4920-8DF8-22181C6FB9ED}" type="pres">
      <dgm:prSet presAssocID="{FBC0149A-7302-4B69-B081-DFBBFF3A0DD6}" presName="root" presStyleCnt="0">
        <dgm:presLayoutVars>
          <dgm:dir/>
          <dgm:resizeHandles val="exact"/>
        </dgm:presLayoutVars>
      </dgm:prSet>
      <dgm:spPr/>
    </dgm:pt>
    <dgm:pt modelId="{D8891D4D-1ADC-457A-A83B-CDAB8E8ED8E7}" type="pres">
      <dgm:prSet presAssocID="{FBC0149A-7302-4B69-B081-DFBBFF3A0DD6}" presName="container" presStyleCnt="0">
        <dgm:presLayoutVars>
          <dgm:dir/>
          <dgm:resizeHandles val="exact"/>
        </dgm:presLayoutVars>
      </dgm:prSet>
      <dgm:spPr/>
    </dgm:pt>
    <dgm:pt modelId="{AA7EC9D6-A828-4611-B645-9F6A04872B94}" type="pres">
      <dgm:prSet presAssocID="{1B9CCC2A-A70E-4BDE-BCED-4B8E2637EF0D}" presName="compNode" presStyleCnt="0"/>
      <dgm:spPr/>
    </dgm:pt>
    <dgm:pt modelId="{73123CF7-E27D-4686-B7A2-DA325B18585F}" type="pres">
      <dgm:prSet presAssocID="{1B9CCC2A-A70E-4BDE-BCED-4B8E2637EF0D}" presName="iconBgRect" presStyleLbl="bgShp" presStyleIdx="0" presStyleCnt="5"/>
      <dgm:spPr/>
    </dgm:pt>
    <dgm:pt modelId="{57E41EBB-335E-42CC-BE42-0CAAEC1716C6}" type="pres">
      <dgm:prSet presAssocID="{1B9CCC2A-A70E-4BDE-BCED-4B8E2637EF0D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4522A686-DDCB-478A-90BA-C6FDB11E5481}" type="pres">
      <dgm:prSet presAssocID="{1B9CCC2A-A70E-4BDE-BCED-4B8E2637EF0D}" presName="spaceRect" presStyleCnt="0"/>
      <dgm:spPr/>
    </dgm:pt>
    <dgm:pt modelId="{DF36B791-E5EC-41D9-BAC1-2191E7446277}" type="pres">
      <dgm:prSet presAssocID="{1B9CCC2A-A70E-4BDE-BCED-4B8E2637EF0D}" presName="textRect" presStyleLbl="revTx" presStyleIdx="0" presStyleCnt="5">
        <dgm:presLayoutVars>
          <dgm:chMax val="1"/>
          <dgm:chPref val="1"/>
        </dgm:presLayoutVars>
      </dgm:prSet>
      <dgm:spPr/>
    </dgm:pt>
    <dgm:pt modelId="{2516D824-C7C1-4B6B-88E9-3654EEE1B1FB}" type="pres">
      <dgm:prSet presAssocID="{12CD9AEF-340F-44D4-B0E8-F77B1AA18254}" presName="sibTrans" presStyleLbl="sibTrans2D1" presStyleIdx="0" presStyleCnt="0"/>
      <dgm:spPr/>
    </dgm:pt>
    <dgm:pt modelId="{A462C4B9-64A1-4965-ADB8-967B558E4E8B}" type="pres">
      <dgm:prSet presAssocID="{11C6C7B9-BACF-42BC-9664-8F97CDDB1018}" presName="compNode" presStyleCnt="0"/>
      <dgm:spPr/>
    </dgm:pt>
    <dgm:pt modelId="{39D9AA45-784B-4734-8127-83CA3D490593}" type="pres">
      <dgm:prSet presAssocID="{11C6C7B9-BACF-42BC-9664-8F97CDDB1018}" presName="iconBgRect" presStyleLbl="bgShp" presStyleIdx="1" presStyleCnt="5"/>
      <dgm:spPr/>
    </dgm:pt>
    <dgm:pt modelId="{E11566C7-9B14-4907-8D5C-46A0640FEAA9}" type="pres">
      <dgm:prSet presAssocID="{11C6C7B9-BACF-42BC-9664-8F97CDDB1018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r"/>
        </a:ext>
      </dgm:extLst>
    </dgm:pt>
    <dgm:pt modelId="{0D51DBFA-D661-47B4-8DFA-B2880366D95A}" type="pres">
      <dgm:prSet presAssocID="{11C6C7B9-BACF-42BC-9664-8F97CDDB1018}" presName="spaceRect" presStyleCnt="0"/>
      <dgm:spPr/>
    </dgm:pt>
    <dgm:pt modelId="{1154EF1B-0B49-47FB-A2F6-7C0F5CE7F5E6}" type="pres">
      <dgm:prSet presAssocID="{11C6C7B9-BACF-42BC-9664-8F97CDDB1018}" presName="textRect" presStyleLbl="revTx" presStyleIdx="1" presStyleCnt="5">
        <dgm:presLayoutVars>
          <dgm:chMax val="1"/>
          <dgm:chPref val="1"/>
        </dgm:presLayoutVars>
      </dgm:prSet>
      <dgm:spPr/>
    </dgm:pt>
    <dgm:pt modelId="{852BA3FE-8208-4D7B-A6C0-0EB9E5237F77}" type="pres">
      <dgm:prSet presAssocID="{68466BFB-CA0B-43F3-8BB2-D2A9C17E3875}" presName="sibTrans" presStyleLbl="sibTrans2D1" presStyleIdx="0" presStyleCnt="0"/>
      <dgm:spPr/>
    </dgm:pt>
    <dgm:pt modelId="{16713337-E2B3-4C64-9F18-919EAB18A215}" type="pres">
      <dgm:prSet presAssocID="{1B67C06B-E5C3-48E0-9493-6686E9B1E0DC}" presName="compNode" presStyleCnt="0"/>
      <dgm:spPr/>
    </dgm:pt>
    <dgm:pt modelId="{506BE1EA-8E13-4EEB-86E2-4331F8D170B0}" type="pres">
      <dgm:prSet presAssocID="{1B67C06B-E5C3-48E0-9493-6686E9B1E0DC}" presName="iconBgRect" presStyleLbl="bgShp" presStyleIdx="2" presStyleCnt="5"/>
      <dgm:spPr/>
    </dgm:pt>
    <dgm:pt modelId="{2D881328-4C15-4CC1-AD73-74916F06FD9C}" type="pres">
      <dgm:prSet presAssocID="{1B67C06B-E5C3-48E0-9493-6686E9B1E0DC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AEE5371-2CE9-4CA7-A27D-E87C5175E6BA}" type="pres">
      <dgm:prSet presAssocID="{1B67C06B-E5C3-48E0-9493-6686E9B1E0DC}" presName="spaceRect" presStyleCnt="0"/>
      <dgm:spPr/>
    </dgm:pt>
    <dgm:pt modelId="{085E8384-A740-4A0F-A161-71D7F750CFE7}" type="pres">
      <dgm:prSet presAssocID="{1B67C06B-E5C3-48E0-9493-6686E9B1E0DC}" presName="textRect" presStyleLbl="revTx" presStyleIdx="2" presStyleCnt="5">
        <dgm:presLayoutVars>
          <dgm:chMax val="1"/>
          <dgm:chPref val="1"/>
        </dgm:presLayoutVars>
      </dgm:prSet>
      <dgm:spPr/>
    </dgm:pt>
    <dgm:pt modelId="{1949B6B6-46F8-4D01-AC97-8F75F128EA3F}" type="pres">
      <dgm:prSet presAssocID="{D7B7ACA3-F435-406D-A92F-7FE53BA105AD}" presName="sibTrans" presStyleLbl="sibTrans2D1" presStyleIdx="0" presStyleCnt="0"/>
      <dgm:spPr/>
    </dgm:pt>
    <dgm:pt modelId="{027E0735-139E-47E8-8BA9-C63C8D26F5DD}" type="pres">
      <dgm:prSet presAssocID="{2AFDCDDD-95E3-4F2E-8829-2076BCB762F4}" presName="compNode" presStyleCnt="0"/>
      <dgm:spPr/>
    </dgm:pt>
    <dgm:pt modelId="{7120EDB1-3615-41F9-8F1F-5A3E9B2586CF}" type="pres">
      <dgm:prSet presAssocID="{2AFDCDDD-95E3-4F2E-8829-2076BCB762F4}" presName="iconBgRect" presStyleLbl="bgShp" presStyleIdx="3" presStyleCnt="5"/>
      <dgm:spPr/>
    </dgm:pt>
    <dgm:pt modelId="{D6133F30-5B6A-4BBD-ABD6-0B209EB2BDBD}" type="pres">
      <dgm:prSet presAssocID="{2AFDCDDD-95E3-4F2E-8829-2076BCB762F4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BC1D9028-6CFC-4634-962C-E7904BF84DDC}" type="pres">
      <dgm:prSet presAssocID="{2AFDCDDD-95E3-4F2E-8829-2076BCB762F4}" presName="spaceRect" presStyleCnt="0"/>
      <dgm:spPr/>
    </dgm:pt>
    <dgm:pt modelId="{D05452F7-FFA8-41D0-A989-3CCD9BA4C9F1}" type="pres">
      <dgm:prSet presAssocID="{2AFDCDDD-95E3-4F2E-8829-2076BCB762F4}" presName="textRect" presStyleLbl="revTx" presStyleIdx="3" presStyleCnt="5">
        <dgm:presLayoutVars>
          <dgm:chMax val="1"/>
          <dgm:chPref val="1"/>
        </dgm:presLayoutVars>
      </dgm:prSet>
      <dgm:spPr/>
    </dgm:pt>
    <dgm:pt modelId="{BA7B3A59-8231-4B35-8934-DFDA895FD185}" type="pres">
      <dgm:prSet presAssocID="{CB838A56-0109-46FB-9655-45D43EED346F}" presName="sibTrans" presStyleLbl="sibTrans2D1" presStyleIdx="0" presStyleCnt="0"/>
      <dgm:spPr/>
    </dgm:pt>
    <dgm:pt modelId="{1B98C2DD-548D-48A5-9C2E-E3DCD12C0BFA}" type="pres">
      <dgm:prSet presAssocID="{4D4874FC-97D9-4DC2-B44B-C9C0E6126AD5}" presName="compNode" presStyleCnt="0"/>
      <dgm:spPr/>
    </dgm:pt>
    <dgm:pt modelId="{BB2B2D84-2A30-4A35-B14D-E54FD0B234DB}" type="pres">
      <dgm:prSet presAssocID="{4D4874FC-97D9-4DC2-B44B-C9C0E6126AD5}" presName="iconBgRect" presStyleLbl="bgShp" presStyleIdx="4" presStyleCnt="5"/>
      <dgm:spPr/>
    </dgm:pt>
    <dgm:pt modelId="{4A1410B8-B860-4A60-A601-9BD17C410152}" type="pres">
      <dgm:prSet presAssocID="{4D4874FC-97D9-4DC2-B44B-C9C0E6126AD5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 tree"/>
        </a:ext>
      </dgm:extLst>
    </dgm:pt>
    <dgm:pt modelId="{755F6AF0-1E74-4FF6-84AB-FC832C23A8C2}" type="pres">
      <dgm:prSet presAssocID="{4D4874FC-97D9-4DC2-B44B-C9C0E6126AD5}" presName="spaceRect" presStyleCnt="0"/>
      <dgm:spPr/>
    </dgm:pt>
    <dgm:pt modelId="{A38044D4-EB00-47F1-822F-51991598662C}" type="pres">
      <dgm:prSet presAssocID="{4D4874FC-97D9-4DC2-B44B-C9C0E6126AD5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C7F9401-016B-49D3-81D9-0BFD4C627DCF}" srcId="{FBC0149A-7302-4B69-B081-DFBBFF3A0DD6}" destId="{1B9CCC2A-A70E-4BDE-BCED-4B8E2637EF0D}" srcOrd="0" destOrd="0" parTransId="{5324FDE2-F486-4E82-8655-6EC94B1B8D3F}" sibTransId="{12CD9AEF-340F-44D4-B0E8-F77B1AA18254}"/>
    <dgm:cxn modelId="{165CC80A-3F50-4F0E-9C87-3329BB035CD5}" type="presOf" srcId="{11C6C7B9-BACF-42BC-9664-8F97CDDB1018}" destId="{1154EF1B-0B49-47FB-A2F6-7C0F5CE7F5E6}" srcOrd="0" destOrd="0" presId="urn:microsoft.com/office/officeart/2018/2/layout/IconCircleList"/>
    <dgm:cxn modelId="{7EB30A23-37AB-40EA-906D-A9A864525611}" type="presOf" srcId="{12CD9AEF-340F-44D4-B0E8-F77B1AA18254}" destId="{2516D824-C7C1-4B6B-88E9-3654EEE1B1FB}" srcOrd="0" destOrd="0" presId="urn:microsoft.com/office/officeart/2018/2/layout/IconCircleList"/>
    <dgm:cxn modelId="{E334662B-4570-40C0-87C0-7831D9E3349D}" srcId="{FBC0149A-7302-4B69-B081-DFBBFF3A0DD6}" destId="{4D4874FC-97D9-4DC2-B44B-C9C0E6126AD5}" srcOrd="4" destOrd="0" parTransId="{17986A8C-13B7-4137-938F-E942890BF7BB}" sibTransId="{DC7D5847-1FBD-40B9-9517-D6C9CEF0E1E7}"/>
    <dgm:cxn modelId="{06FC5E50-9D4B-473D-876F-55191138BC26}" type="presOf" srcId="{CB838A56-0109-46FB-9655-45D43EED346F}" destId="{BA7B3A59-8231-4B35-8934-DFDA895FD185}" srcOrd="0" destOrd="0" presId="urn:microsoft.com/office/officeart/2018/2/layout/IconCircleList"/>
    <dgm:cxn modelId="{C7C66C7A-7337-487D-B044-84824F88D0E0}" srcId="{FBC0149A-7302-4B69-B081-DFBBFF3A0DD6}" destId="{11C6C7B9-BACF-42BC-9664-8F97CDDB1018}" srcOrd="1" destOrd="0" parTransId="{27E3BF60-9C76-4B5A-AEB3-7C1D1A9CA8BF}" sibTransId="{68466BFB-CA0B-43F3-8BB2-D2A9C17E3875}"/>
    <dgm:cxn modelId="{B4277C8A-82FA-4099-9E0B-1C9BA7FCC510}" srcId="{FBC0149A-7302-4B69-B081-DFBBFF3A0DD6}" destId="{2AFDCDDD-95E3-4F2E-8829-2076BCB762F4}" srcOrd="3" destOrd="0" parTransId="{A977AA43-736F-4CD1-9823-D80594EDB4CC}" sibTransId="{CB838A56-0109-46FB-9655-45D43EED346F}"/>
    <dgm:cxn modelId="{C867AF8D-CF8B-48A0-9E10-167D89406E9D}" type="presOf" srcId="{FBC0149A-7302-4B69-B081-DFBBFF3A0DD6}" destId="{34D16091-2457-4920-8DF8-22181C6FB9ED}" srcOrd="0" destOrd="0" presId="urn:microsoft.com/office/officeart/2018/2/layout/IconCircleList"/>
    <dgm:cxn modelId="{4AA9B3AC-8997-4DDA-82FF-0E7D233B2672}" type="presOf" srcId="{4D4874FC-97D9-4DC2-B44B-C9C0E6126AD5}" destId="{A38044D4-EB00-47F1-822F-51991598662C}" srcOrd="0" destOrd="0" presId="urn:microsoft.com/office/officeart/2018/2/layout/IconCircleList"/>
    <dgm:cxn modelId="{FD09E3AD-3E37-4958-AE28-F6757DD8DA29}" type="presOf" srcId="{68466BFB-CA0B-43F3-8BB2-D2A9C17E3875}" destId="{852BA3FE-8208-4D7B-A6C0-0EB9E5237F77}" srcOrd="0" destOrd="0" presId="urn:microsoft.com/office/officeart/2018/2/layout/IconCircleList"/>
    <dgm:cxn modelId="{334669AF-6958-4256-8A99-58740360295D}" srcId="{FBC0149A-7302-4B69-B081-DFBBFF3A0DD6}" destId="{1B67C06B-E5C3-48E0-9493-6686E9B1E0DC}" srcOrd="2" destOrd="0" parTransId="{3C989257-FB63-48A5-9196-FACAEF12B158}" sibTransId="{D7B7ACA3-F435-406D-A92F-7FE53BA105AD}"/>
    <dgm:cxn modelId="{5949B1C3-14E0-466D-8B47-EAFDF738CB2E}" type="presOf" srcId="{D7B7ACA3-F435-406D-A92F-7FE53BA105AD}" destId="{1949B6B6-46F8-4D01-AC97-8F75F128EA3F}" srcOrd="0" destOrd="0" presId="urn:microsoft.com/office/officeart/2018/2/layout/IconCircleList"/>
    <dgm:cxn modelId="{10BF96DF-47F7-4D2B-BBE6-D32280F89893}" type="presOf" srcId="{1B9CCC2A-A70E-4BDE-BCED-4B8E2637EF0D}" destId="{DF36B791-E5EC-41D9-BAC1-2191E7446277}" srcOrd="0" destOrd="0" presId="urn:microsoft.com/office/officeart/2018/2/layout/IconCircleList"/>
    <dgm:cxn modelId="{E5E3EDE5-1B7B-4418-BD8F-CA333D6E394F}" type="presOf" srcId="{2AFDCDDD-95E3-4F2E-8829-2076BCB762F4}" destId="{D05452F7-FFA8-41D0-A989-3CCD9BA4C9F1}" srcOrd="0" destOrd="0" presId="urn:microsoft.com/office/officeart/2018/2/layout/IconCircleList"/>
    <dgm:cxn modelId="{FE04F2EA-AAA3-49F8-AE4C-3974BF2A93FD}" type="presOf" srcId="{1B67C06B-E5C3-48E0-9493-6686E9B1E0DC}" destId="{085E8384-A740-4A0F-A161-71D7F750CFE7}" srcOrd="0" destOrd="0" presId="urn:microsoft.com/office/officeart/2018/2/layout/IconCircleList"/>
    <dgm:cxn modelId="{5FD08070-8878-44EA-BA3A-41D2EEE47636}" type="presParOf" srcId="{34D16091-2457-4920-8DF8-22181C6FB9ED}" destId="{D8891D4D-1ADC-457A-A83B-CDAB8E8ED8E7}" srcOrd="0" destOrd="0" presId="urn:microsoft.com/office/officeart/2018/2/layout/IconCircleList"/>
    <dgm:cxn modelId="{D90265EA-A155-4580-97B5-EF8AD661C85F}" type="presParOf" srcId="{D8891D4D-1ADC-457A-A83B-CDAB8E8ED8E7}" destId="{AA7EC9D6-A828-4611-B645-9F6A04872B94}" srcOrd="0" destOrd="0" presId="urn:microsoft.com/office/officeart/2018/2/layout/IconCircleList"/>
    <dgm:cxn modelId="{F24AF53F-2DA0-4244-BB8E-80AC1D69EB34}" type="presParOf" srcId="{AA7EC9D6-A828-4611-B645-9F6A04872B94}" destId="{73123CF7-E27D-4686-B7A2-DA325B18585F}" srcOrd="0" destOrd="0" presId="urn:microsoft.com/office/officeart/2018/2/layout/IconCircleList"/>
    <dgm:cxn modelId="{48C479DF-201C-4B0E-90C1-41F8FFF6E361}" type="presParOf" srcId="{AA7EC9D6-A828-4611-B645-9F6A04872B94}" destId="{57E41EBB-335E-42CC-BE42-0CAAEC1716C6}" srcOrd="1" destOrd="0" presId="urn:microsoft.com/office/officeart/2018/2/layout/IconCircleList"/>
    <dgm:cxn modelId="{8AD82D34-11F8-4B16-8D2F-82BDB1B40389}" type="presParOf" srcId="{AA7EC9D6-A828-4611-B645-9F6A04872B94}" destId="{4522A686-DDCB-478A-90BA-C6FDB11E5481}" srcOrd="2" destOrd="0" presId="urn:microsoft.com/office/officeart/2018/2/layout/IconCircleList"/>
    <dgm:cxn modelId="{2387C247-4788-4D04-8D77-C9E550C20A44}" type="presParOf" srcId="{AA7EC9D6-A828-4611-B645-9F6A04872B94}" destId="{DF36B791-E5EC-41D9-BAC1-2191E7446277}" srcOrd="3" destOrd="0" presId="urn:microsoft.com/office/officeart/2018/2/layout/IconCircleList"/>
    <dgm:cxn modelId="{21D9E27C-41F9-48B7-BE47-E2BCD9E7044F}" type="presParOf" srcId="{D8891D4D-1ADC-457A-A83B-CDAB8E8ED8E7}" destId="{2516D824-C7C1-4B6B-88E9-3654EEE1B1FB}" srcOrd="1" destOrd="0" presId="urn:microsoft.com/office/officeart/2018/2/layout/IconCircleList"/>
    <dgm:cxn modelId="{0B338B06-7551-48C6-AB1F-33048A47430A}" type="presParOf" srcId="{D8891D4D-1ADC-457A-A83B-CDAB8E8ED8E7}" destId="{A462C4B9-64A1-4965-ADB8-967B558E4E8B}" srcOrd="2" destOrd="0" presId="urn:microsoft.com/office/officeart/2018/2/layout/IconCircleList"/>
    <dgm:cxn modelId="{BD30B18D-72AD-485D-9FC3-CB3DC640F591}" type="presParOf" srcId="{A462C4B9-64A1-4965-ADB8-967B558E4E8B}" destId="{39D9AA45-784B-4734-8127-83CA3D490593}" srcOrd="0" destOrd="0" presId="urn:microsoft.com/office/officeart/2018/2/layout/IconCircleList"/>
    <dgm:cxn modelId="{2766B68E-C8F3-410E-8FD1-FC1425707F62}" type="presParOf" srcId="{A462C4B9-64A1-4965-ADB8-967B558E4E8B}" destId="{E11566C7-9B14-4907-8D5C-46A0640FEAA9}" srcOrd="1" destOrd="0" presId="urn:microsoft.com/office/officeart/2018/2/layout/IconCircleList"/>
    <dgm:cxn modelId="{A31C0073-79DD-45EB-BF04-C2E4172B7E65}" type="presParOf" srcId="{A462C4B9-64A1-4965-ADB8-967B558E4E8B}" destId="{0D51DBFA-D661-47B4-8DFA-B2880366D95A}" srcOrd="2" destOrd="0" presId="urn:microsoft.com/office/officeart/2018/2/layout/IconCircleList"/>
    <dgm:cxn modelId="{37CB5C56-CB44-41A9-9952-23EC47AFA77C}" type="presParOf" srcId="{A462C4B9-64A1-4965-ADB8-967B558E4E8B}" destId="{1154EF1B-0B49-47FB-A2F6-7C0F5CE7F5E6}" srcOrd="3" destOrd="0" presId="urn:microsoft.com/office/officeart/2018/2/layout/IconCircleList"/>
    <dgm:cxn modelId="{D3A68AA9-9C69-4450-A66B-C134B819530D}" type="presParOf" srcId="{D8891D4D-1ADC-457A-A83B-CDAB8E8ED8E7}" destId="{852BA3FE-8208-4D7B-A6C0-0EB9E5237F77}" srcOrd="3" destOrd="0" presId="urn:microsoft.com/office/officeart/2018/2/layout/IconCircleList"/>
    <dgm:cxn modelId="{10BEEB5A-DAA4-40B5-9B48-E71CA98E58DD}" type="presParOf" srcId="{D8891D4D-1ADC-457A-A83B-CDAB8E8ED8E7}" destId="{16713337-E2B3-4C64-9F18-919EAB18A215}" srcOrd="4" destOrd="0" presId="urn:microsoft.com/office/officeart/2018/2/layout/IconCircleList"/>
    <dgm:cxn modelId="{586CC48A-F82D-4D88-8D3D-040D3E48375D}" type="presParOf" srcId="{16713337-E2B3-4C64-9F18-919EAB18A215}" destId="{506BE1EA-8E13-4EEB-86E2-4331F8D170B0}" srcOrd="0" destOrd="0" presId="urn:microsoft.com/office/officeart/2018/2/layout/IconCircleList"/>
    <dgm:cxn modelId="{92B2DE86-DD1D-40E2-80EA-62FFC02AD051}" type="presParOf" srcId="{16713337-E2B3-4C64-9F18-919EAB18A215}" destId="{2D881328-4C15-4CC1-AD73-74916F06FD9C}" srcOrd="1" destOrd="0" presId="urn:microsoft.com/office/officeart/2018/2/layout/IconCircleList"/>
    <dgm:cxn modelId="{92E697C1-92D7-452A-982D-5E0BCFB0CDAB}" type="presParOf" srcId="{16713337-E2B3-4C64-9F18-919EAB18A215}" destId="{1AEE5371-2CE9-4CA7-A27D-E87C5175E6BA}" srcOrd="2" destOrd="0" presId="urn:microsoft.com/office/officeart/2018/2/layout/IconCircleList"/>
    <dgm:cxn modelId="{32E80C82-245F-429C-9925-F2A4A368FAD2}" type="presParOf" srcId="{16713337-E2B3-4C64-9F18-919EAB18A215}" destId="{085E8384-A740-4A0F-A161-71D7F750CFE7}" srcOrd="3" destOrd="0" presId="urn:microsoft.com/office/officeart/2018/2/layout/IconCircleList"/>
    <dgm:cxn modelId="{8976EB81-63E8-47D5-A80A-98DCF2A35D52}" type="presParOf" srcId="{D8891D4D-1ADC-457A-A83B-CDAB8E8ED8E7}" destId="{1949B6B6-46F8-4D01-AC97-8F75F128EA3F}" srcOrd="5" destOrd="0" presId="urn:microsoft.com/office/officeart/2018/2/layout/IconCircleList"/>
    <dgm:cxn modelId="{886DD323-63D6-4E51-B9E0-2DC41381418F}" type="presParOf" srcId="{D8891D4D-1ADC-457A-A83B-CDAB8E8ED8E7}" destId="{027E0735-139E-47E8-8BA9-C63C8D26F5DD}" srcOrd="6" destOrd="0" presId="urn:microsoft.com/office/officeart/2018/2/layout/IconCircleList"/>
    <dgm:cxn modelId="{ADDF357D-BA04-4E42-BA4D-01B83D8F55BB}" type="presParOf" srcId="{027E0735-139E-47E8-8BA9-C63C8D26F5DD}" destId="{7120EDB1-3615-41F9-8F1F-5A3E9B2586CF}" srcOrd="0" destOrd="0" presId="urn:microsoft.com/office/officeart/2018/2/layout/IconCircleList"/>
    <dgm:cxn modelId="{CC667553-BBCD-4BF5-A6FE-7EF36DE5E432}" type="presParOf" srcId="{027E0735-139E-47E8-8BA9-C63C8D26F5DD}" destId="{D6133F30-5B6A-4BBD-ABD6-0B209EB2BDBD}" srcOrd="1" destOrd="0" presId="urn:microsoft.com/office/officeart/2018/2/layout/IconCircleList"/>
    <dgm:cxn modelId="{906B16A6-9AE3-4D30-8D15-CE19DED971AC}" type="presParOf" srcId="{027E0735-139E-47E8-8BA9-C63C8D26F5DD}" destId="{BC1D9028-6CFC-4634-962C-E7904BF84DDC}" srcOrd="2" destOrd="0" presId="urn:microsoft.com/office/officeart/2018/2/layout/IconCircleList"/>
    <dgm:cxn modelId="{6C586322-510F-405A-8FFC-0F5B9AD87F42}" type="presParOf" srcId="{027E0735-139E-47E8-8BA9-C63C8D26F5DD}" destId="{D05452F7-FFA8-41D0-A989-3CCD9BA4C9F1}" srcOrd="3" destOrd="0" presId="urn:microsoft.com/office/officeart/2018/2/layout/IconCircleList"/>
    <dgm:cxn modelId="{31D9D04D-AC8C-48CC-8239-06864856E523}" type="presParOf" srcId="{D8891D4D-1ADC-457A-A83B-CDAB8E8ED8E7}" destId="{BA7B3A59-8231-4B35-8934-DFDA895FD185}" srcOrd="7" destOrd="0" presId="urn:microsoft.com/office/officeart/2018/2/layout/IconCircleList"/>
    <dgm:cxn modelId="{902D83BC-BC2E-4FD5-BCAC-13942CB7864D}" type="presParOf" srcId="{D8891D4D-1ADC-457A-A83B-CDAB8E8ED8E7}" destId="{1B98C2DD-548D-48A5-9C2E-E3DCD12C0BFA}" srcOrd="8" destOrd="0" presId="urn:microsoft.com/office/officeart/2018/2/layout/IconCircleList"/>
    <dgm:cxn modelId="{4FE46AE0-5AB6-4D38-BA94-D187CDE53034}" type="presParOf" srcId="{1B98C2DD-548D-48A5-9C2E-E3DCD12C0BFA}" destId="{BB2B2D84-2A30-4A35-B14D-E54FD0B234DB}" srcOrd="0" destOrd="0" presId="urn:microsoft.com/office/officeart/2018/2/layout/IconCircleList"/>
    <dgm:cxn modelId="{987F18A4-AA63-4F1B-AC22-FEAB932D338F}" type="presParOf" srcId="{1B98C2DD-548D-48A5-9C2E-E3DCD12C0BFA}" destId="{4A1410B8-B860-4A60-A601-9BD17C410152}" srcOrd="1" destOrd="0" presId="urn:microsoft.com/office/officeart/2018/2/layout/IconCircleList"/>
    <dgm:cxn modelId="{126336B3-CD88-4562-BBE3-7641A9730469}" type="presParOf" srcId="{1B98C2DD-548D-48A5-9C2E-E3DCD12C0BFA}" destId="{755F6AF0-1E74-4FF6-84AB-FC832C23A8C2}" srcOrd="2" destOrd="0" presId="urn:microsoft.com/office/officeart/2018/2/layout/IconCircleList"/>
    <dgm:cxn modelId="{C96538DB-2335-4B12-AE4D-F7BA565C0422}" type="presParOf" srcId="{1B98C2DD-548D-48A5-9C2E-E3DCD12C0BFA}" destId="{A38044D4-EB00-47F1-822F-51991598662C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A7BEBC6-737B-4A35-8ABB-B895EFD1B4C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A03B507-9B2F-48E3-A2B4-AB6D57BA9EBF}">
      <dgm:prSet/>
      <dgm:spPr/>
      <dgm:t>
        <a:bodyPr/>
        <a:lstStyle/>
        <a:p>
          <a:r>
            <a:rPr lang="en-US"/>
            <a:t>Key predictors: ST slope, chest pain type, oldpeak, maximum heart rate.</a:t>
          </a:r>
        </a:p>
      </dgm:t>
    </dgm:pt>
    <dgm:pt modelId="{948CF858-4606-42CB-9EEE-4CE8D175D8BF}" type="parTrans" cxnId="{0B400A7D-977B-45EF-A32D-B1CA0DB2A33B}">
      <dgm:prSet/>
      <dgm:spPr/>
      <dgm:t>
        <a:bodyPr/>
        <a:lstStyle/>
        <a:p>
          <a:endParaRPr lang="en-US"/>
        </a:p>
      </dgm:t>
    </dgm:pt>
    <dgm:pt modelId="{4A176D19-6AA7-4EFE-B429-B678F53FDAB4}" type="sibTrans" cxnId="{0B400A7D-977B-45EF-A32D-B1CA0DB2A33B}">
      <dgm:prSet/>
      <dgm:spPr/>
      <dgm:t>
        <a:bodyPr/>
        <a:lstStyle/>
        <a:p>
          <a:endParaRPr lang="en-US"/>
        </a:p>
      </dgm:t>
    </dgm:pt>
    <dgm:pt modelId="{43CBE475-A965-4104-B298-D12C2BEA0314}">
      <dgm:prSet/>
      <dgm:spPr/>
      <dgm:t>
        <a:bodyPr/>
        <a:lstStyle/>
        <a:p>
          <a:r>
            <a:rPr lang="en-US"/>
            <a:t>Findings align with medical knowledge.</a:t>
          </a:r>
        </a:p>
      </dgm:t>
    </dgm:pt>
    <dgm:pt modelId="{AE2CA6F0-C545-4E34-9E1B-36A4C154D685}" type="parTrans" cxnId="{7E92C81A-1A51-4A29-A411-12E6FE15EB58}">
      <dgm:prSet/>
      <dgm:spPr/>
      <dgm:t>
        <a:bodyPr/>
        <a:lstStyle/>
        <a:p>
          <a:endParaRPr lang="en-US"/>
        </a:p>
      </dgm:t>
    </dgm:pt>
    <dgm:pt modelId="{BC835EEB-C4DD-4D3C-BAB6-216CF1DC3DED}" type="sibTrans" cxnId="{7E92C81A-1A51-4A29-A411-12E6FE15EB58}">
      <dgm:prSet/>
      <dgm:spPr/>
      <dgm:t>
        <a:bodyPr/>
        <a:lstStyle/>
        <a:p>
          <a:endParaRPr lang="en-US"/>
        </a:p>
      </dgm:t>
    </dgm:pt>
    <dgm:pt modelId="{D3B52E1D-4B73-4A71-944E-A6B360CE676B}">
      <dgm:prSet/>
      <dgm:spPr/>
      <dgm:t>
        <a:bodyPr/>
        <a:lstStyle/>
        <a:p>
          <a:r>
            <a:rPr lang="en-US"/>
            <a:t>Random Forest: Better suited for complex data.</a:t>
          </a:r>
        </a:p>
      </dgm:t>
    </dgm:pt>
    <dgm:pt modelId="{6FAAFAF4-0680-4B5A-A258-BE4BACBBC763}" type="parTrans" cxnId="{6327A24B-355E-4C0E-8F03-F60719654FD9}">
      <dgm:prSet/>
      <dgm:spPr/>
      <dgm:t>
        <a:bodyPr/>
        <a:lstStyle/>
        <a:p>
          <a:endParaRPr lang="en-US"/>
        </a:p>
      </dgm:t>
    </dgm:pt>
    <dgm:pt modelId="{71D7CD10-489E-4C4A-A132-B842A874E5DD}" type="sibTrans" cxnId="{6327A24B-355E-4C0E-8F03-F60719654FD9}">
      <dgm:prSet/>
      <dgm:spPr/>
      <dgm:t>
        <a:bodyPr/>
        <a:lstStyle/>
        <a:p>
          <a:endParaRPr lang="en-US"/>
        </a:p>
      </dgm:t>
    </dgm:pt>
    <dgm:pt modelId="{D3165F31-0C25-4884-A8AA-B54DB7AB77AD}" type="pres">
      <dgm:prSet presAssocID="{DA7BEBC6-737B-4A35-8ABB-B895EFD1B4C1}" presName="root" presStyleCnt="0">
        <dgm:presLayoutVars>
          <dgm:dir/>
          <dgm:resizeHandles val="exact"/>
        </dgm:presLayoutVars>
      </dgm:prSet>
      <dgm:spPr/>
    </dgm:pt>
    <dgm:pt modelId="{D437C95E-8EAE-4F15-90F2-B7E129930F83}" type="pres">
      <dgm:prSet presAssocID="{2A03B507-9B2F-48E3-A2B4-AB6D57BA9EBF}" presName="compNode" presStyleCnt="0"/>
      <dgm:spPr/>
    </dgm:pt>
    <dgm:pt modelId="{F84B9F47-62A4-422B-94D9-ED8C9C176AAA}" type="pres">
      <dgm:prSet presAssocID="{2A03B507-9B2F-48E3-A2B4-AB6D57BA9EBF}" presName="bgRect" presStyleLbl="bgShp" presStyleIdx="0" presStyleCnt="3"/>
      <dgm:spPr/>
    </dgm:pt>
    <dgm:pt modelId="{B5E1FA6C-587F-4AA3-B254-6D13A1CA4D42}" type="pres">
      <dgm:prSet presAssocID="{2A03B507-9B2F-48E3-A2B4-AB6D57BA9EB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rt Organ"/>
        </a:ext>
      </dgm:extLst>
    </dgm:pt>
    <dgm:pt modelId="{5007607C-2FEC-413F-AF3F-45F5D5881C16}" type="pres">
      <dgm:prSet presAssocID="{2A03B507-9B2F-48E3-A2B4-AB6D57BA9EBF}" presName="spaceRect" presStyleCnt="0"/>
      <dgm:spPr/>
    </dgm:pt>
    <dgm:pt modelId="{79BDAA7A-C1EE-4618-AE2E-DA777C1C47DA}" type="pres">
      <dgm:prSet presAssocID="{2A03B507-9B2F-48E3-A2B4-AB6D57BA9EBF}" presName="parTx" presStyleLbl="revTx" presStyleIdx="0" presStyleCnt="3">
        <dgm:presLayoutVars>
          <dgm:chMax val="0"/>
          <dgm:chPref val="0"/>
        </dgm:presLayoutVars>
      </dgm:prSet>
      <dgm:spPr/>
    </dgm:pt>
    <dgm:pt modelId="{531970D5-F9D4-4939-84FD-CF09486E75CD}" type="pres">
      <dgm:prSet presAssocID="{4A176D19-6AA7-4EFE-B429-B678F53FDAB4}" presName="sibTrans" presStyleCnt="0"/>
      <dgm:spPr/>
    </dgm:pt>
    <dgm:pt modelId="{72E4B4C0-77B9-4400-858D-18A182BDAFCF}" type="pres">
      <dgm:prSet presAssocID="{43CBE475-A965-4104-B298-D12C2BEA0314}" presName="compNode" presStyleCnt="0"/>
      <dgm:spPr/>
    </dgm:pt>
    <dgm:pt modelId="{BD8D4A56-ECA0-4224-8FFE-A2F3ED2E5D14}" type="pres">
      <dgm:prSet presAssocID="{43CBE475-A965-4104-B298-D12C2BEA0314}" presName="bgRect" presStyleLbl="bgShp" presStyleIdx="1" presStyleCnt="3"/>
      <dgm:spPr/>
    </dgm:pt>
    <dgm:pt modelId="{E2C16579-2309-42CA-A63F-9BA4232B6AB9}" type="pres">
      <dgm:prSet presAssocID="{43CBE475-A965-4104-B298-D12C2BEA031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5FD41E23-F907-48E1-8396-3881295AFC67}" type="pres">
      <dgm:prSet presAssocID="{43CBE475-A965-4104-B298-D12C2BEA0314}" presName="spaceRect" presStyleCnt="0"/>
      <dgm:spPr/>
    </dgm:pt>
    <dgm:pt modelId="{3A883129-711C-47E1-86CE-D504334F2F36}" type="pres">
      <dgm:prSet presAssocID="{43CBE475-A965-4104-B298-D12C2BEA0314}" presName="parTx" presStyleLbl="revTx" presStyleIdx="1" presStyleCnt="3">
        <dgm:presLayoutVars>
          <dgm:chMax val="0"/>
          <dgm:chPref val="0"/>
        </dgm:presLayoutVars>
      </dgm:prSet>
      <dgm:spPr/>
    </dgm:pt>
    <dgm:pt modelId="{6CD77E35-393D-4A52-8C5F-CBDFC61A220C}" type="pres">
      <dgm:prSet presAssocID="{BC835EEB-C4DD-4D3C-BAB6-216CF1DC3DED}" presName="sibTrans" presStyleCnt="0"/>
      <dgm:spPr/>
    </dgm:pt>
    <dgm:pt modelId="{7FA545F0-87CA-4F6F-86FF-B79C10594DAD}" type="pres">
      <dgm:prSet presAssocID="{D3B52E1D-4B73-4A71-944E-A6B360CE676B}" presName="compNode" presStyleCnt="0"/>
      <dgm:spPr/>
    </dgm:pt>
    <dgm:pt modelId="{D75793A9-218F-4694-9E6A-83D20AF9D6BA}" type="pres">
      <dgm:prSet presAssocID="{D3B52E1D-4B73-4A71-944E-A6B360CE676B}" presName="bgRect" presStyleLbl="bgShp" presStyleIdx="2" presStyleCnt="3"/>
      <dgm:spPr/>
    </dgm:pt>
    <dgm:pt modelId="{1A234C5B-E980-4526-9982-017FB5F08053}" type="pres">
      <dgm:prSet presAssocID="{D3B52E1D-4B73-4A71-944E-A6B360CE676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rest scene"/>
        </a:ext>
      </dgm:extLst>
    </dgm:pt>
    <dgm:pt modelId="{84D207F2-DED1-49F4-8C67-280A039A9BE9}" type="pres">
      <dgm:prSet presAssocID="{D3B52E1D-4B73-4A71-944E-A6B360CE676B}" presName="spaceRect" presStyleCnt="0"/>
      <dgm:spPr/>
    </dgm:pt>
    <dgm:pt modelId="{2215556C-82DD-4068-AD21-143E9E11A07F}" type="pres">
      <dgm:prSet presAssocID="{D3B52E1D-4B73-4A71-944E-A6B360CE676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E92C81A-1A51-4A29-A411-12E6FE15EB58}" srcId="{DA7BEBC6-737B-4A35-8ABB-B895EFD1B4C1}" destId="{43CBE475-A965-4104-B298-D12C2BEA0314}" srcOrd="1" destOrd="0" parTransId="{AE2CA6F0-C545-4E34-9E1B-36A4C154D685}" sibTransId="{BC835EEB-C4DD-4D3C-BAB6-216CF1DC3DED}"/>
    <dgm:cxn modelId="{1398201B-6BA6-4967-9D14-93EC9BC8B732}" type="presOf" srcId="{D3B52E1D-4B73-4A71-944E-A6B360CE676B}" destId="{2215556C-82DD-4068-AD21-143E9E11A07F}" srcOrd="0" destOrd="0" presId="urn:microsoft.com/office/officeart/2018/2/layout/IconVerticalSolidList"/>
    <dgm:cxn modelId="{6327A24B-355E-4C0E-8F03-F60719654FD9}" srcId="{DA7BEBC6-737B-4A35-8ABB-B895EFD1B4C1}" destId="{D3B52E1D-4B73-4A71-944E-A6B360CE676B}" srcOrd="2" destOrd="0" parTransId="{6FAAFAF4-0680-4B5A-A258-BE4BACBBC763}" sibTransId="{71D7CD10-489E-4C4A-A132-B842A874E5DD}"/>
    <dgm:cxn modelId="{9A722477-0469-4EE4-B7AB-13F0C538138C}" type="presOf" srcId="{DA7BEBC6-737B-4A35-8ABB-B895EFD1B4C1}" destId="{D3165F31-0C25-4884-A8AA-B54DB7AB77AD}" srcOrd="0" destOrd="0" presId="urn:microsoft.com/office/officeart/2018/2/layout/IconVerticalSolidList"/>
    <dgm:cxn modelId="{0B400A7D-977B-45EF-A32D-B1CA0DB2A33B}" srcId="{DA7BEBC6-737B-4A35-8ABB-B895EFD1B4C1}" destId="{2A03B507-9B2F-48E3-A2B4-AB6D57BA9EBF}" srcOrd="0" destOrd="0" parTransId="{948CF858-4606-42CB-9EEE-4CE8D175D8BF}" sibTransId="{4A176D19-6AA7-4EFE-B429-B678F53FDAB4}"/>
    <dgm:cxn modelId="{14305594-2158-4F16-A7E3-65E57D4A764E}" type="presOf" srcId="{43CBE475-A965-4104-B298-D12C2BEA0314}" destId="{3A883129-711C-47E1-86CE-D504334F2F36}" srcOrd="0" destOrd="0" presId="urn:microsoft.com/office/officeart/2018/2/layout/IconVerticalSolidList"/>
    <dgm:cxn modelId="{EDFD53B7-8150-4823-807E-312129320996}" type="presOf" srcId="{2A03B507-9B2F-48E3-A2B4-AB6D57BA9EBF}" destId="{79BDAA7A-C1EE-4618-AE2E-DA777C1C47DA}" srcOrd="0" destOrd="0" presId="urn:microsoft.com/office/officeart/2018/2/layout/IconVerticalSolidList"/>
    <dgm:cxn modelId="{9448D06C-2C6F-406D-873A-790A5213C570}" type="presParOf" srcId="{D3165F31-0C25-4884-A8AA-B54DB7AB77AD}" destId="{D437C95E-8EAE-4F15-90F2-B7E129930F83}" srcOrd="0" destOrd="0" presId="urn:microsoft.com/office/officeart/2018/2/layout/IconVerticalSolidList"/>
    <dgm:cxn modelId="{1E109D73-E44F-4197-9429-DCB5B1B55989}" type="presParOf" srcId="{D437C95E-8EAE-4F15-90F2-B7E129930F83}" destId="{F84B9F47-62A4-422B-94D9-ED8C9C176AAA}" srcOrd="0" destOrd="0" presId="urn:microsoft.com/office/officeart/2018/2/layout/IconVerticalSolidList"/>
    <dgm:cxn modelId="{F3BA885F-086F-4983-8022-73BED0865BF6}" type="presParOf" srcId="{D437C95E-8EAE-4F15-90F2-B7E129930F83}" destId="{B5E1FA6C-587F-4AA3-B254-6D13A1CA4D42}" srcOrd="1" destOrd="0" presId="urn:microsoft.com/office/officeart/2018/2/layout/IconVerticalSolidList"/>
    <dgm:cxn modelId="{FFC49858-A1E0-4493-8113-F61863396DFB}" type="presParOf" srcId="{D437C95E-8EAE-4F15-90F2-B7E129930F83}" destId="{5007607C-2FEC-413F-AF3F-45F5D5881C16}" srcOrd="2" destOrd="0" presId="urn:microsoft.com/office/officeart/2018/2/layout/IconVerticalSolidList"/>
    <dgm:cxn modelId="{3E423553-1660-4F80-AC96-C4334B8606A7}" type="presParOf" srcId="{D437C95E-8EAE-4F15-90F2-B7E129930F83}" destId="{79BDAA7A-C1EE-4618-AE2E-DA777C1C47DA}" srcOrd="3" destOrd="0" presId="urn:microsoft.com/office/officeart/2018/2/layout/IconVerticalSolidList"/>
    <dgm:cxn modelId="{E8D05D26-8B89-485D-98F0-0DCB6AC57942}" type="presParOf" srcId="{D3165F31-0C25-4884-A8AA-B54DB7AB77AD}" destId="{531970D5-F9D4-4939-84FD-CF09486E75CD}" srcOrd="1" destOrd="0" presId="urn:microsoft.com/office/officeart/2018/2/layout/IconVerticalSolidList"/>
    <dgm:cxn modelId="{F574FCE3-132A-459F-AB7A-85AFCD6838E9}" type="presParOf" srcId="{D3165F31-0C25-4884-A8AA-B54DB7AB77AD}" destId="{72E4B4C0-77B9-4400-858D-18A182BDAFCF}" srcOrd="2" destOrd="0" presId="urn:microsoft.com/office/officeart/2018/2/layout/IconVerticalSolidList"/>
    <dgm:cxn modelId="{C8837325-E502-4934-B3DD-767CEDB10CB4}" type="presParOf" srcId="{72E4B4C0-77B9-4400-858D-18A182BDAFCF}" destId="{BD8D4A56-ECA0-4224-8FFE-A2F3ED2E5D14}" srcOrd="0" destOrd="0" presId="urn:microsoft.com/office/officeart/2018/2/layout/IconVerticalSolidList"/>
    <dgm:cxn modelId="{39ED9B7E-622E-4E8D-9DA7-59F2ABB7EA40}" type="presParOf" srcId="{72E4B4C0-77B9-4400-858D-18A182BDAFCF}" destId="{E2C16579-2309-42CA-A63F-9BA4232B6AB9}" srcOrd="1" destOrd="0" presId="urn:microsoft.com/office/officeart/2018/2/layout/IconVerticalSolidList"/>
    <dgm:cxn modelId="{C79AA9D4-2989-4ABD-807D-4965C5AFFB61}" type="presParOf" srcId="{72E4B4C0-77B9-4400-858D-18A182BDAFCF}" destId="{5FD41E23-F907-48E1-8396-3881295AFC67}" srcOrd="2" destOrd="0" presId="urn:microsoft.com/office/officeart/2018/2/layout/IconVerticalSolidList"/>
    <dgm:cxn modelId="{4104DBCD-0FDF-46A1-9170-9173778EDE61}" type="presParOf" srcId="{72E4B4C0-77B9-4400-858D-18A182BDAFCF}" destId="{3A883129-711C-47E1-86CE-D504334F2F36}" srcOrd="3" destOrd="0" presId="urn:microsoft.com/office/officeart/2018/2/layout/IconVerticalSolidList"/>
    <dgm:cxn modelId="{F7FC9185-A410-433E-B3B0-91461A050417}" type="presParOf" srcId="{D3165F31-0C25-4884-A8AA-B54DB7AB77AD}" destId="{6CD77E35-393D-4A52-8C5F-CBDFC61A220C}" srcOrd="3" destOrd="0" presId="urn:microsoft.com/office/officeart/2018/2/layout/IconVerticalSolidList"/>
    <dgm:cxn modelId="{40C169B5-20EE-467C-9B85-8E97D5EAD5C9}" type="presParOf" srcId="{D3165F31-0C25-4884-A8AA-B54DB7AB77AD}" destId="{7FA545F0-87CA-4F6F-86FF-B79C10594DAD}" srcOrd="4" destOrd="0" presId="urn:microsoft.com/office/officeart/2018/2/layout/IconVerticalSolidList"/>
    <dgm:cxn modelId="{C3171D43-CB2E-49A8-8753-AD34500F77A1}" type="presParOf" srcId="{7FA545F0-87CA-4F6F-86FF-B79C10594DAD}" destId="{D75793A9-218F-4694-9E6A-83D20AF9D6BA}" srcOrd="0" destOrd="0" presId="urn:microsoft.com/office/officeart/2018/2/layout/IconVerticalSolidList"/>
    <dgm:cxn modelId="{507B5BCA-2F65-4FFE-ADF1-D1842725CD6D}" type="presParOf" srcId="{7FA545F0-87CA-4F6F-86FF-B79C10594DAD}" destId="{1A234C5B-E980-4526-9982-017FB5F08053}" srcOrd="1" destOrd="0" presId="urn:microsoft.com/office/officeart/2018/2/layout/IconVerticalSolidList"/>
    <dgm:cxn modelId="{F84DF94B-DA7A-4C0B-B5B5-01DAAA714D1B}" type="presParOf" srcId="{7FA545F0-87CA-4F6F-86FF-B79C10594DAD}" destId="{84D207F2-DED1-49F4-8C67-280A039A9BE9}" srcOrd="2" destOrd="0" presId="urn:microsoft.com/office/officeart/2018/2/layout/IconVerticalSolidList"/>
    <dgm:cxn modelId="{71A1D6F1-D4DD-4078-9562-22DC20AEF4A2}" type="presParOf" srcId="{7FA545F0-87CA-4F6F-86FF-B79C10594DAD}" destId="{2215556C-82DD-4068-AD21-143E9E11A07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3FB5C11-B7A5-4ABE-BB2D-4BE26455D1F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D8E3A19-B1BE-402A-8396-AD8B600BA239}">
      <dgm:prSet/>
      <dgm:spPr/>
      <dgm:t>
        <a:bodyPr/>
        <a:lstStyle/>
        <a:p>
          <a:r>
            <a:rPr lang="en-US"/>
            <a:t>Recommend deploying Random Forest model.</a:t>
          </a:r>
        </a:p>
      </dgm:t>
    </dgm:pt>
    <dgm:pt modelId="{C67C5586-4518-4383-9F95-2E8A528FF1F1}" type="parTrans" cxnId="{097918D8-448C-405E-A73B-A3E39CF4FEC7}">
      <dgm:prSet/>
      <dgm:spPr/>
      <dgm:t>
        <a:bodyPr/>
        <a:lstStyle/>
        <a:p>
          <a:endParaRPr lang="en-US"/>
        </a:p>
      </dgm:t>
    </dgm:pt>
    <dgm:pt modelId="{8CB8786D-A047-46E0-A479-D6F7032579AA}" type="sibTrans" cxnId="{097918D8-448C-405E-A73B-A3E39CF4FEC7}">
      <dgm:prSet/>
      <dgm:spPr/>
      <dgm:t>
        <a:bodyPr/>
        <a:lstStyle/>
        <a:p>
          <a:endParaRPr lang="en-US"/>
        </a:p>
      </dgm:t>
    </dgm:pt>
    <dgm:pt modelId="{0A6A9DB4-C334-4B14-B629-82FBC37C4532}">
      <dgm:prSet/>
      <dgm:spPr/>
      <dgm:t>
        <a:bodyPr/>
        <a:lstStyle/>
        <a:p>
          <a:r>
            <a:rPr lang="en-US"/>
            <a:t>High accuracy, valuable for early diagnosis.</a:t>
          </a:r>
        </a:p>
      </dgm:t>
    </dgm:pt>
    <dgm:pt modelId="{28C24157-333C-44F2-9984-B153F4D4A418}" type="parTrans" cxnId="{B4D7B7FF-7B7F-4A60-A556-78AA07693B61}">
      <dgm:prSet/>
      <dgm:spPr/>
      <dgm:t>
        <a:bodyPr/>
        <a:lstStyle/>
        <a:p>
          <a:endParaRPr lang="en-US"/>
        </a:p>
      </dgm:t>
    </dgm:pt>
    <dgm:pt modelId="{7E62A3AF-6B5B-40E6-AAD3-D36E0C38B80C}" type="sibTrans" cxnId="{B4D7B7FF-7B7F-4A60-A556-78AA07693B61}">
      <dgm:prSet/>
      <dgm:spPr/>
      <dgm:t>
        <a:bodyPr/>
        <a:lstStyle/>
        <a:p>
          <a:endParaRPr lang="en-US"/>
        </a:p>
      </dgm:t>
    </dgm:pt>
    <dgm:pt modelId="{E50DF3CA-AAC8-4AAE-BB1B-40009ED8B3B2}">
      <dgm:prSet/>
      <dgm:spPr/>
      <dgm:t>
        <a:bodyPr/>
        <a:lstStyle/>
        <a:p>
          <a:r>
            <a:rPr lang="en-US"/>
            <a:t>Focus on monitoring key predictors in routine assessments.</a:t>
          </a:r>
        </a:p>
      </dgm:t>
    </dgm:pt>
    <dgm:pt modelId="{CF7BB40C-9947-4985-8658-7F2CA851A6D5}" type="parTrans" cxnId="{9E06FAD9-A09E-4607-9103-D356840754E9}">
      <dgm:prSet/>
      <dgm:spPr/>
      <dgm:t>
        <a:bodyPr/>
        <a:lstStyle/>
        <a:p>
          <a:endParaRPr lang="en-US"/>
        </a:p>
      </dgm:t>
    </dgm:pt>
    <dgm:pt modelId="{8CB5BF44-31F4-4D3D-8195-1DEDFD4C5194}" type="sibTrans" cxnId="{9E06FAD9-A09E-4607-9103-D356840754E9}">
      <dgm:prSet/>
      <dgm:spPr/>
      <dgm:t>
        <a:bodyPr/>
        <a:lstStyle/>
        <a:p>
          <a:endParaRPr lang="en-US"/>
        </a:p>
      </dgm:t>
    </dgm:pt>
    <dgm:pt modelId="{95FEE773-65EC-4832-BFB7-30EF32DCCCC2}" type="pres">
      <dgm:prSet presAssocID="{F3FB5C11-B7A5-4ABE-BB2D-4BE26455D1FD}" presName="root" presStyleCnt="0">
        <dgm:presLayoutVars>
          <dgm:dir/>
          <dgm:resizeHandles val="exact"/>
        </dgm:presLayoutVars>
      </dgm:prSet>
      <dgm:spPr/>
    </dgm:pt>
    <dgm:pt modelId="{4DA70068-1E77-44B2-B065-2B2286161261}" type="pres">
      <dgm:prSet presAssocID="{2D8E3A19-B1BE-402A-8396-AD8B600BA239}" presName="compNode" presStyleCnt="0"/>
      <dgm:spPr/>
    </dgm:pt>
    <dgm:pt modelId="{A7392F1E-FA1B-41D0-B45C-554CCA3A5038}" type="pres">
      <dgm:prSet presAssocID="{2D8E3A19-B1BE-402A-8396-AD8B600BA239}" presName="bgRect" presStyleLbl="bgShp" presStyleIdx="0" presStyleCnt="3"/>
      <dgm:spPr/>
    </dgm:pt>
    <dgm:pt modelId="{413E0D1D-4760-48CA-85C4-605B39F2BE2F}" type="pres">
      <dgm:prSet presAssocID="{2D8E3A19-B1BE-402A-8396-AD8B600BA23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58E0697-8FC6-4D55-B494-65F85312180F}" type="pres">
      <dgm:prSet presAssocID="{2D8E3A19-B1BE-402A-8396-AD8B600BA239}" presName="spaceRect" presStyleCnt="0"/>
      <dgm:spPr/>
    </dgm:pt>
    <dgm:pt modelId="{639D785E-EFEE-4D55-9AAF-CEFBEB897F2E}" type="pres">
      <dgm:prSet presAssocID="{2D8E3A19-B1BE-402A-8396-AD8B600BA239}" presName="parTx" presStyleLbl="revTx" presStyleIdx="0" presStyleCnt="3">
        <dgm:presLayoutVars>
          <dgm:chMax val="0"/>
          <dgm:chPref val="0"/>
        </dgm:presLayoutVars>
      </dgm:prSet>
      <dgm:spPr/>
    </dgm:pt>
    <dgm:pt modelId="{35D8F145-18B1-4955-8ECE-ACA3B8982712}" type="pres">
      <dgm:prSet presAssocID="{8CB8786D-A047-46E0-A479-D6F7032579AA}" presName="sibTrans" presStyleCnt="0"/>
      <dgm:spPr/>
    </dgm:pt>
    <dgm:pt modelId="{54680F7E-8EB5-4EF4-9D20-1F7901F31AE3}" type="pres">
      <dgm:prSet presAssocID="{0A6A9DB4-C334-4B14-B629-82FBC37C4532}" presName="compNode" presStyleCnt="0"/>
      <dgm:spPr/>
    </dgm:pt>
    <dgm:pt modelId="{EF88C66B-7074-45B3-B106-D8D4FF02C3E3}" type="pres">
      <dgm:prSet presAssocID="{0A6A9DB4-C334-4B14-B629-82FBC37C4532}" presName="bgRect" presStyleLbl="bgShp" presStyleIdx="1" presStyleCnt="3"/>
      <dgm:spPr/>
    </dgm:pt>
    <dgm:pt modelId="{C19900D0-AF78-41EB-BA8C-392C7CD6D5A6}" type="pres">
      <dgm:prSet presAssocID="{0A6A9DB4-C334-4B14-B629-82FBC37C453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2780D0A3-2D93-4D19-9AE9-B8639FA88482}" type="pres">
      <dgm:prSet presAssocID="{0A6A9DB4-C334-4B14-B629-82FBC37C4532}" presName="spaceRect" presStyleCnt="0"/>
      <dgm:spPr/>
    </dgm:pt>
    <dgm:pt modelId="{11CA7FD6-D1E1-4290-8309-463B01520C5B}" type="pres">
      <dgm:prSet presAssocID="{0A6A9DB4-C334-4B14-B629-82FBC37C4532}" presName="parTx" presStyleLbl="revTx" presStyleIdx="1" presStyleCnt="3">
        <dgm:presLayoutVars>
          <dgm:chMax val="0"/>
          <dgm:chPref val="0"/>
        </dgm:presLayoutVars>
      </dgm:prSet>
      <dgm:spPr/>
    </dgm:pt>
    <dgm:pt modelId="{302F0E22-3EE0-4EFB-BA88-9F3ACD93D302}" type="pres">
      <dgm:prSet presAssocID="{7E62A3AF-6B5B-40E6-AAD3-D36E0C38B80C}" presName="sibTrans" presStyleCnt="0"/>
      <dgm:spPr/>
    </dgm:pt>
    <dgm:pt modelId="{C603A3E6-39DE-40FD-81F5-54F69102CEA0}" type="pres">
      <dgm:prSet presAssocID="{E50DF3CA-AAC8-4AAE-BB1B-40009ED8B3B2}" presName="compNode" presStyleCnt="0"/>
      <dgm:spPr/>
    </dgm:pt>
    <dgm:pt modelId="{9B4B84D0-207B-4859-A465-CD28D0E6909B}" type="pres">
      <dgm:prSet presAssocID="{E50DF3CA-AAC8-4AAE-BB1B-40009ED8B3B2}" presName="bgRect" presStyleLbl="bgShp" presStyleIdx="2" presStyleCnt="3"/>
      <dgm:spPr/>
    </dgm:pt>
    <dgm:pt modelId="{B8F316EF-4CBA-49A2-BF38-7DDB4384D074}" type="pres">
      <dgm:prSet presAssocID="{E50DF3CA-AAC8-4AAE-BB1B-40009ED8B3B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FF4EBDE4-49B4-49CC-9721-05660489A967}" type="pres">
      <dgm:prSet presAssocID="{E50DF3CA-AAC8-4AAE-BB1B-40009ED8B3B2}" presName="spaceRect" presStyleCnt="0"/>
      <dgm:spPr/>
    </dgm:pt>
    <dgm:pt modelId="{0FE469B1-B56B-49DD-A55B-58BBCA7FCFA5}" type="pres">
      <dgm:prSet presAssocID="{E50DF3CA-AAC8-4AAE-BB1B-40009ED8B3B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8287A745-BF21-4DD6-8EB1-4D09B5177162}" type="presOf" srcId="{0A6A9DB4-C334-4B14-B629-82FBC37C4532}" destId="{11CA7FD6-D1E1-4290-8309-463B01520C5B}" srcOrd="0" destOrd="0" presId="urn:microsoft.com/office/officeart/2018/2/layout/IconVerticalSolidList"/>
    <dgm:cxn modelId="{39120B8E-D068-4ABD-84A4-23F8CF0C827B}" type="presOf" srcId="{E50DF3CA-AAC8-4AAE-BB1B-40009ED8B3B2}" destId="{0FE469B1-B56B-49DD-A55B-58BBCA7FCFA5}" srcOrd="0" destOrd="0" presId="urn:microsoft.com/office/officeart/2018/2/layout/IconVerticalSolidList"/>
    <dgm:cxn modelId="{DAB709CB-A15E-4658-B031-8A60178F98B2}" type="presOf" srcId="{2D8E3A19-B1BE-402A-8396-AD8B600BA239}" destId="{639D785E-EFEE-4D55-9AAF-CEFBEB897F2E}" srcOrd="0" destOrd="0" presId="urn:microsoft.com/office/officeart/2018/2/layout/IconVerticalSolidList"/>
    <dgm:cxn modelId="{097918D8-448C-405E-A73B-A3E39CF4FEC7}" srcId="{F3FB5C11-B7A5-4ABE-BB2D-4BE26455D1FD}" destId="{2D8E3A19-B1BE-402A-8396-AD8B600BA239}" srcOrd="0" destOrd="0" parTransId="{C67C5586-4518-4383-9F95-2E8A528FF1F1}" sibTransId="{8CB8786D-A047-46E0-A479-D6F7032579AA}"/>
    <dgm:cxn modelId="{9E06FAD9-A09E-4607-9103-D356840754E9}" srcId="{F3FB5C11-B7A5-4ABE-BB2D-4BE26455D1FD}" destId="{E50DF3CA-AAC8-4AAE-BB1B-40009ED8B3B2}" srcOrd="2" destOrd="0" parTransId="{CF7BB40C-9947-4985-8658-7F2CA851A6D5}" sibTransId="{8CB5BF44-31F4-4D3D-8195-1DEDFD4C5194}"/>
    <dgm:cxn modelId="{063F18FB-E71A-40F7-8D4C-6C150661BEA5}" type="presOf" srcId="{F3FB5C11-B7A5-4ABE-BB2D-4BE26455D1FD}" destId="{95FEE773-65EC-4832-BFB7-30EF32DCCCC2}" srcOrd="0" destOrd="0" presId="urn:microsoft.com/office/officeart/2018/2/layout/IconVerticalSolidList"/>
    <dgm:cxn modelId="{B4D7B7FF-7B7F-4A60-A556-78AA07693B61}" srcId="{F3FB5C11-B7A5-4ABE-BB2D-4BE26455D1FD}" destId="{0A6A9DB4-C334-4B14-B629-82FBC37C4532}" srcOrd="1" destOrd="0" parTransId="{28C24157-333C-44F2-9984-B153F4D4A418}" sibTransId="{7E62A3AF-6B5B-40E6-AAD3-D36E0C38B80C}"/>
    <dgm:cxn modelId="{EE7FBEC3-2B5C-4945-A402-9F6B3D8152AF}" type="presParOf" srcId="{95FEE773-65EC-4832-BFB7-30EF32DCCCC2}" destId="{4DA70068-1E77-44B2-B065-2B2286161261}" srcOrd="0" destOrd="0" presId="urn:microsoft.com/office/officeart/2018/2/layout/IconVerticalSolidList"/>
    <dgm:cxn modelId="{A96447BA-88E7-488A-96C3-A13F8AC9BE34}" type="presParOf" srcId="{4DA70068-1E77-44B2-B065-2B2286161261}" destId="{A7392F1E-FA1B-41D0-B45C-554CCA3A5038}" srcOrd="0" destOrd="0" presId="urn:microsoft.com/office/officeart/2018/2/layout/IconVerticalSolidList"/>
    <dgm:cxn modelId="{9842D9DF-CAC4-441A-A722-AC6CFA1D0777}" type="presParOf" srcId="{4DA70068-1E77-44B2-B065-2B2286161261}" destId="{413E0D1D-4760-48CA-85C4-605B39F2BE2F}" srcOrd="1" destOrd="0" presId="urn:microsoft.com/office/officeart/2018/2/layout/IconVerticalSolidList"/>
    <dgm:cxn modelId="{C0422A9D-963E-46F4-94F2-BD22F35AD8A3}" type="presParOf" srcId="{4DA70068-1E77-44B2-B065-2B2286161261}" destId="{358E0697-8FC6-4D55-B494-65F85312180F}" srcOrd="2" destOrd="0" presId="urn:microsoft.com/office/officeart/2018/2/layout/IconVerticalSolidList"/>
    <dgm:cxn modelId="{B8B257BE-5D0C-4E30-AF1D-A944389755EF}" type="presParOf" srcId="{4DA70068-1E77-44B2-B065-2B2286161261}" destId="{639D785E-EFEE-4D55-9AAF-CEFBEB897F2E}" srcOrd="3" destOrd="0" presId="urn:microsoft.com/office/officeart/2018/2/layout/IconVerticalSolidList"/>
    <dgm:cxn modelId="{A2BC32BC-2F4C-4595-9257-984DEBDED21C}" type="presParOf" srcId="{95FEE773-65EC-4832-BFB7-30EF32DCCCC2}" destId="{35D8F145-18B1-4955-8ECE-ACA3B8982712}" srcOrd="1" destOrd="0" presId="urn:microsoft.com/office/officeart/2018/2/layout/IconVerticalSolidList"/>
    <dgm:cxn modelId="{DE2348B9-1E1D-4A42-B6DA-DE4363B719B3}" type="presParOf" srcId="{95FEE773-65EC-4832-BFB7-30EF32DCCCC2}" destId="{54680F7E-8EB5-4EF4-9D20-1F7901F31AE3}" srcOrd="2" destOrd="0" presId="urn:microsoft.com/office/officeart/2018/2/layout/IconVerticalSolidList"/>
    <dgm:cxn modelId="{6B53920F-319E-422E-8860-E7405729BDA3}" type="presParOf" srcId="{54680F7E-8EB5-4EF4-9D20-1F7901F31AE3}" destId="{EF88C66B-7074-45B3-B106-D8D4FF02C3E3}" srcOrd="0" destOrd="0" presId="urn:microsoft.com/office/officeart/2018/2/layout/IconVerticalSolidList"/>
    <dgm:cxn modelId="{66F70BF7-B6DF-4E9F-9F33-F2EC48EB7D84}" type="presParOf" srcId="{54680F7E-8EB5-4EF4-9D20-1F7901F31AE3}" destId="{C19900D0-AF78-41EB-BA8C-392C7CD6D5A6}" srcOrd="1" destOrd="0" presId="urn:microsoft.com/office/officeart/2018/2/layout/IconVerticalSolidList"/>
    <dgm:cxn modelId="{217F5A49-40AD-4610-A2E1-E6488B36F344}" type="presParOf" srcId="{54680F7E-8EB5-4EF4-9D20-1F7901F31AE3}" destId="{2780D0A3-2D93-4D19-9AE9-B8639FA88482}" srcOrd="2" destOrd="0" presId="urn:microsoft.com/office/officeart/2018/2/layout/IconVerticalSolidList"/>
    <dgm:cxn modelId="{7EB27B58-EC41-43CF-B6CC-B82D0A199A98}" type="presParOf" srcId="{54680F7E-8EB5-4EF4-9D20-1F7901F31AE3}" destId="{11CA7FD6-D1E1-4290-8309-463B01520C5B}" srcOrd="3" destOrd="0" presId="urn:microsoft.com/office/officeart/2018/2/layout/IconVerticalSolidList"/>
    <dgm:cxn modelId="{220068F3-7F92-43DA-8B3B-AAD6285E66E1}" type="presParOf" srcId="{95FEE773-65EC-4832-BFB7-30EF32DCCCC2}" destId="{302F0E22-3EE0-4EFB-BA88-9F3ACD93D302}" srcOrd="3" destOrd="0" presId="urn:microsoft.com/office/officeart/2018/2/layout/IconVerticalSolidList"/>
    <dgm:cxn modelId="{B12BBA98-4CEE-44C3-815B-23D5B95FD789}" type="presParOf" srcId="{95FEE773-65EC-4832-BFB7-30EF32DCCCC2}" destId="{C603A3E6-39DE-40FD-81F5-54F69102CEA0}" srcOrd="4" destOrd="0" presId="urn:microsoft.com/office/officeart/2018/2/layout/IconVerticalSolidList"/>
    <dgm:cxn modelId="{6A2A10B9-1124-4E1A-B154-7A63E3F30DF4}" type="presParOf" srcId="{C603A3E6-39DE-40FD-81F5-54F69102CEA0}" destId="{9B4B84D0-207B-4859-A465-CD28D0E6909B}" srcOrd="0" destOrd="0" presId="urn:microsoft.com/office/officeart/2018/2/layout/IconVerticalSolidList"/>
    <dgm:cxn modelId="{31E371E4-836C-4C2F-A43C-2FB128D1E5B8}" type="presParOf" srcId="{C603A3E6-39DE-40FD-81F5-54F69102CEA0}" destId="{B8F316EF-4CBA-49A2-BF38-7DDB4384D074}" srcOrd="1" destOrd="0" presId="urn:microsoft.com/office/officeart/2018/2/layout/IconVerticalSolidList"/>
    <dgm:cxn modelId="{B39A633C-3032-4847-B9F1-6E11EF2FD431}" type="presParOf" srcId="{C603A3E6-39DE-40FD-81F5-54F69102CEA0}" destId="{FF4EBDE4-49B4-49CC-9721-05660489A967}" srcOrd="2" destOrd="0" presId="urn:microsoft.com/office/officeart/2018/2/layout/IconVerticalSolidList"/>
    <dgm:cxn modelId="{CE4159EF-DB9A-4562-9692-FD4C7D02070E}" type="presParOf" srcId="{C603A3E6-39DE-40FD-81F5-54F69102CEA0}" destId="{0FE469B1-B56B-49DD-A55B-58BBCA7FCFA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8F89628-A914-490B-AE0F-113D0477C69C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C3DB294-F927-47A5-89B9-2A3E3DD83979}">
      <dgm:prSet/>
      <dgm:spPr/>
      <dgm:t>
        <a:bodyPr/>
        <a:lstStyle/>
        <a:p>
          <a:r>
            <a:rPr lang="en-US"/>
            <a:t>Not yet involved in model deployment.</a:t>
          </a:r>
        </a:p>
      </dgm:t>
    </dgm:pt>
    <dgm:pt modelId="{F2C62113-AD31-42E9-B5A1-DF4683AA98EB}" type="parTrans" cxnId="{1AE2A5C8-D708-4957-BDC9-724C812A4F86}">
      <dgm:prSet/>
      <dgm:spPr/>
      <dgm:t>
        <a:bodyPr/>
        <a:lstStyle/>
        <a:p>
          <a:endParaRPr lang="en-US"/>
        </a:p>
      </dgm:t>
    </dgm:pt>
    <dgm:pt modelId="{95AE9723-C8C4-4536-BE3D-A19519915DBF}" type="sibTrans" cxnId="{1AE2A5C8-D708-4957-BDC9-724C812A4F86}">
      <dgm:prSet/>
      <dgm:spPr/>
      <dgm:t>
        <a:bodyPr/>
        <a:lstStyle/>
        <a:p>
          <a:endParaRPr lang="en-US"/>
        </a:p>
      </dgm:t>
    </dgm:pt>
    <dgm:pt modelId="{D29785B8-746F-4DC0-BBB3-661D39C1FDCF}">
      <dgm:prSet/>
      <dgm:spPr/>
      <dgm:t>
        <a:bodyPr/>
        <a:lstStyle/>
        <a:p>
          <a:r>
            <a:rPr lang="en-US"/>
            <a:t>Further validation on larger, diverse datasets needed.</a:t>
          </a:r>
        </a:p>
      </dgm:t>
    </dgm:pt>
    <dgm:pt modelId="{57785196-0032-48CF-B4AD-80CCB51B7496}" type="parTrans" cxnId="{0A77EDC6-5F8B-4106-BFD0-6509A280C0AB}">
      <dgm:prSet/>
      <dgm:spPr/>
      <dgm:t>
        <a:bodyPr/>
        <a:lstStyle/>
        <a:p>
          <a:endParaRPr lang="en-US"/>
        </a:p>
      </dgm:t>
    </dgm:pt>
    <dgm:pt modelId="{9DDF337A-0456-407B-ABA8-130E16B8CBE9}" type="sibTrans" cxnId="{0A77EDC6-5F8B-4106-BFD0-6509A280C0AB}">
      <dgm:prSet/>
      <dgm:spPr/>
      <dgm:t>
        <a:bodyPr/>
        <a:lstStyle/>
        <a:p>
          <a:endParaRPr lang="en-US"/>
        </a:p>
      </dgm:t>
    </dgm:pt>
    <dgm:pt modelId="{534F99D5-3885-4174-BADA-FD55DBFDBE46}">
      <dgm:prSet/>
      <dgm:spPr/>
      <dgm:t>
        <a:bodyPr/>
        <a:lstStyle/>
        <a:p>
          <a:r>
            <a:rPr lang="en-US"/>
            <a:t>Collaboration with medical professionals for practical integration.</a:t>
          </a:r>
        </a:p>
      </dgm:t>
    </dgm:pt>
    <dgm:pt modelId="{43584EAD-8BA5-4633-81AE-78C9A6776132}" type="parTrans" cxnId="{93FA3A2E-A035-4EBB-B5AE-5890460DD80B}">
      <dgm:prSet/>
      <dgm:spPr/>
      <dgm:t>
        <a:bodyPr/>
        <a:lstStyle/>
        <a:p>
          <a:endParaRPr lang="en-US"/>
        </a:p>
      </dgm:t>
    </dgm:pt>
    <dgm:pt modelId="{67FF12C1-1C57-4ADE-B2D7-62DFEE2C980D}" type="sibTrans" cxnId="{93FA3A2E-A035-4EBB-B5AE-5890460DD80B}">
      <dgm:prSet/>
      <dgm:spPr/>
      <dgm:t>
        <a:bodyPr/>
        <a:lstStyle/>
        <a:p>
          <a:endParaRPr lang="en-US"/>
        </a:p>
      </dgm:t>
    </dgm:pt>
    <dgm:pt modelId="{9127C8DF-6300-434F-B782-7042F0E9653A}" type="pres">
      <dgm:prSet presAssocID="{C8F89628-A914-490B-AE0F-113D0477C69C}" presName="vert0" presStyleCnt="0">
        <dgm:presLayoutVars>
          <dgm:dir/>
          <dgm:animOne val="branch"/>
          <dgm:animLvl val="lvl"/>
        </dgm:presLayoutVars>
      </dgm:prSet>
      <dgm:spPr/>
    </dgm:pt>
    <dgm:pt modelId="{25E27B17-B814-4B69-9000-08A695CB53CC}" type="pres">
      <dgm:prSet presAssocID="{BC3DB294-F927-47A5-89B9-2A3E3DD83979}" presName="thickLine" presStyleLbl="alignNode1" presStyleIdx="0" presStyleCnt="3"/>
      <dgm:spPr/>
    </dgm:pt>
    <dgm:pt modelId="{7167D3C2-4F2A-4FCE-87FF-0281C09C5026}" type="pres">
      <dgm:prSet presAssocID="{BC3DB294-F927-47A5-89B9-2A3E3DD83979}" presName="horz1" presStyleCnt="0"/>
      <dgm:spPr/>
    </dgm:pt>
    <dgm:pt modelId="{62E82B41-AE86-497A-818D-173EDA32CA7F}" type="pres">
      <dgm:prSet presAssocID="{BC3DB294-F927-47A5-89B9-2A3E3DD83979}" presName="tx1" presStyleLbl="revTx" presStyleIdx="0" presStyleCnt="3"/>
      <dgm:spPr/>
    </dgm:pt>
    <dgm:pt modelId="{6C1AB7B7-B9B5-4DF4-9EAD-AD50C945057E}" type="pres">
      <dgm:prSet presAssocID="{BC3DB294-F927-47A5-89B9-2A3E3DD83979}" presName="vert1" presStyleCnt="0"/>
      <dgm:spPr/>
    </dgm:pt>
    <dgm:pt modelId="{E3FB6FC3-A460-40E7-94C2-30881073B749}" type="pres">
      <dgm:prSet presAssocID="{D29785B8-746F-4DC0-BBB3-661D39C1FDCF}" presName="thickLine" presStyleLbl="alignNode1" presStyleIdx="1" presStyleCnt="3"/>
      <dgm:spPr/>
    </dgm:pt>
    <dgm:pt modelId="{1907FE34-3B0E-45AB-A2DB-6F6FC2B6159C}" type="pres">
      <dgm:prSet presAssocID="{D29785B8-746F-4DC0-BBB3-661D39C1FDCF}" presName="horz1" presStyleCnt="0"/>
      <dgm:spPr/>
    </dgm:pt>
    <dgm:pt modelId="{D17F9AC7-505C-49F3-8795-2CBC68C2D20C}" type="pres">
      <dgm:prSet presAssocID="{D29785B8-746F-4DC0-BBB3-661D39C1FDCF}" presName="tx1" presStyleLbl="revTx" presStyleIdx="1" presStyleCnt="3"/>
      <dgm:spPr/>
    </dgm:pt>
    <dgm:pt modelId="{45A9B2AA-F272-4141-B89A-1BFF9AF95E65}" type="pres">
      <dgm:prSet presAssocID="{D29785B8-746F-4DC0-BBB3-661D39C1FDCF}" presName="vert1" presStyleCnt="0"/>
      <dgm:spPr/>
    </dgm:pt>
    <dgm:pt modelId="{4ED59FDC-9E21-4DDA-A85E-9D95A8FD66D5}" type="pres">
      <dgm:prSet presAssocID="{534F99D5-3885-4174-BADA-FD55DBFDBE46}" presName="thickLine" presStyleLbl="alignNode1" presStyleIdx="2" presStyleCnt="3"/>
      <dgm:spPr/>
    </dgm:pt>
    <dgm:pt modelId="{878E7E9F-4A8A-49D5-B0B8-242ED4B8A4DC}" type="pres">
      <dgm:prSet presAssocID="{534F99D5-3885-4174-BADA-FD55DBFDBE46}" presName="horz1" presStyleCnt="0"/>
      <dgm:spPr/>
    </dgm:pt>
    <dgm:pt modelId="{332563F2-2838-48AE-91AD-5D32389EC251}" type="pres">
      <dgm:prSet presAssocID="{534F99D5-3885-4174-BADA-FD55DBFDBE46}" presName="tx1" presStyleLbl="revTx" presStyleIdx="2" presStyleCnt="3"/>
      <dgm:spPr/>
    </dgm:pt>
    <dgm:pt modelId="{28340EAA-D4BA-4F21-9616-2B37B34E3E5A}" type="pres">
      <dgm:prSet presAssocID="{534F99D5-3885-4174-BADA-FD55DBFDBE46}" presName="vert1" presStyleCnt="0"/>
      <dgm:spPr/>
    </dgm:pt>
  </dgm:ptLst>
  <dgm:cxnLst>
    <dgm:cxn modelId="{93FA3A2E-A035-4EBB-B5AE-5890460DD80B}" srcId="{C8F89628-A914-490B-AE0F-113D0477C69C}" destId="{534F99D5-3885-4174-BADA-FD55DBFDBE46}" srcOrd="2" destOrd="0" parTransId="{43584EAD-8BA5-4633-81AE-78C9A6776132}" sibTransId="{67FF12C1-1C57-4ADE-B2D7-62DFEE2C980D}"/>
    <dgm:cxn modelId="{DE905530-0896-40AF-B369-E1583E176123}" type="presOf" srcId="{BC3DB294-F927-47A5-89B9-2A3E3DD83979}" destId="{62E82B41-AE86-497A-818D-173EDA32CA7F}" srcOrd="0" destOrd="0" presId="urn:microsoft.com/office/officeart/2008/layout/LinedList"/>
    <dgm:cxn modelId="{8B78B747-11DD-405B-8983-7618EE787A5F}" type="presOf" srcId="{D29785B8-746F-4DC0-BBB3-661D39C1FDCF}" destId="{D17F9AC7-505C-49F3-8795-2CBC68C2D20C}" srcOrd="0" destOrd="0" presId="urn:microsoft.com/office/officeart/2008/layout/LinedList"/>
    <dgm:cxn modelId="{925D9B4F-BD6D-404C-8D6C-A3C39F375BDD}" type="presOf" srcId="{534F99D5-3885-4174-BADA-FD55DBFDBE46}" destId="{332563F2-2838-48AE-91AD-5D32389EC251}" srcOrd="0" destOrd="0" presId="urn:microsoft.com/office/officeart/2008/layout/LinedList"/>
    <dgm:cxn modelId="{8FFC4DAA-4E3E-42C0-856E-1A29BC09CD5D}" type="presOf" srcId="{C8F89628-A914-490B-AE0F-113D0477C69C}" destId="{9127C8DF-6300-434F-B782-7042F0E9653A}" srcOrd="0" destOrd="0" presId="urn:microsoft.com/office/officeart/2008/layout/LinedList"/>
    <dgm:cxn modelId="{0A77EDC6-5F8B-4106-BFD0-6509A280C0AB}" srcId="{C8F89628-A914-490B-AE0F-113D0477C69C}" destId="{D29785B8-746F-4DC0-BBB3-661D39C1FDCF}" srcOrd="1" destOrd="0" parTransId="{57785196-0032-48CF-B4AD-80CCB51B7496}" sibTransId="{9DDF337A-0456-407B-ABA8-130E16B8CBE9}"/>
    <dgm:cxn modelId="{1AE2A5C8-D708-4957-BDC9-724C812A4F86}" srcId="{C8F89628-A914-490B-AE0F-113D0477C69C}" destId="{BC3DB294-F927-47A5-89B9-2A3E3DD83979}" srcOrd="0" destOrd="0" parTransId="{F2C62113-AD31-42E9-B5A1-DF4683AA98EB}" sibTransId="{95AE9723-C8C4-4536-BE3D-A19519915DBF}"/>
    <dgm:cxn modelId="{429FA53A-FDF5-4BA0-BD2E-20F625AC433E}" type="presParOf" srcId="{9127C8DF-6300-434F-B782-7042F0E9653A}" destId="{25E27B17-B814-4B69-9000-08A695CB53CC}" srcOrd="0" destOrd="0" presId="urn:microsoft.com/office/officeart/2008/layout/LinedList"/>
    <dgm:cxn modelId="{5CA465BA-71AC-4FE5-824E-A4BD5874A186}" type="presParOf" srcId="{9127C8DF-6300-434F-B782-7042F0E9653A}" destId="{7167D3C2-4F2A-4FCE-87FF-0281C09C5026}" srcOrd="1" destOrd="0" presId="urn:microsoft.com/office/officeart/2008/layout/LinedList"/>
    <dgm:cxn modelId="{503410EC-B7E7-459F-BE6B-7CBE6432BDBD}" type="presParOf" srcId="{7167D3C2-4F2A-4FCE-87FF-0281C09C5026}" destId="{62E82B41-AE86-497A-818D-173EDA32CA7F}" srcOrd="0" destOrd="0" presId="urn:microsoft.com/office/officeart/2008/layout/LinedList"/>
    <dgm:cxn modelId="{030E4AB7-29A0-4E80-9ED0-563A2C4CE8C4}" type="presParOf" srcId="{7167D3C2-4F2A-4FCE-87FF-0281C09C5026}" destId="{6C1AB7B7-B9B5-4DF4-9EAD-AD50C945057E}" srcOrd="1" destOrd="0" presId="urn:microsoft.com/office/officeart/2008/layout/LinedList"/>
    <dgm:cxn modelId="{A2C92B8E-7AAE-4AD2-BCC4-899185140D45}" type="presParOf" srcId="{9127C8DF-6300-434F-B782-7042F0E9653A}" destId="{E3FB6FC3-A460-40E7-94C2-30881073B749}" srcOrd="2" destOrd="0" presId="urn:microsoft.com/office/officeart/2008/layout/LinedList"/>
    <dgm:cxn modelId="{9BF4A5B3-D5E4-4402-9176-95411724021B}" type="presParOf" srcId="{9127C8DF-6300-434F-B782-7042F0E9653A}" destId="{1907FE34-3B0E-45AB-A2DB-6F6FC2B6159C}" srcOrd="3" destOrd="0" presId="urn:microsoft.com/office/officeart/2008/layout/LinedList"/>
    <dgm:cxn modelId="{B2C9C477-01F4-4823-810B-091709E18C70}" type="presParOf" srcId="{1907FE34-3B0E-45AB-A2DB-6F6FC2B6159C}" destId="{D17F9AC7-505C-49F3-8795-2CBC68C2D20C}" srcOrd="0" destOrd="0" presId="urn:microsoft.com/office/officeart/2008/layout/LinedList"/>
    <dgm:cxn modelId="{AD794842-494F-41CC-9755-ED4C05E08979}" type="presParOf" srcId="{1907FE34-3B0E-45AB-A2DB-6F6FC2B6159C}" destId="{45A9B2AA-F272-4141-B89A-1BFF9AF95E65}" srcOrd="1" destOrd="0" presId="urn:microsoft.com/office/officeart/2008/layout/LinedList"/>
    <dgm:cxn modelId="{36AEE031-1CB6-43EC-AADB-CC374BC9422C}" type="presParOf" srcId="{9127C8DF-6300-434F-B782-7042F0E9653A}" destId="{4ED59FDC-9E21-4DDA-A85E-9D95A8FD66D5}" srcOrd="4" destOrd="0" presId="urn:microsoft.com/office/officeart/2008/layout/LinedList"/>
    <dgm:cxn modelId="{3AC38FA8-BA05-4B6B-BC06-4BCED49B2751}" type="presParOf" srcId="{9127C8DF-6300-434F-B782-7042F0E9653A}" destId="{878E7E9F-4A8A-49D5-B0B8-242ED4B8A4DC}" srcOrd="5" destOrd="0" presId="urn:microsoft.com/office/officeart/2008/layout/LinedList"/>
    <dgm:cxn modelId="{D72AC751-3E9F-4F31-8856-69CB0CE9EC20}" type="presParOf" srcId="{878E7E9F-4A8A-49D5-B0B8-242ED4B8A4DC}" destId="{332563F2-2838-48AE-91AD-5D32389EC251}" srcOrd="0" destOrd="0" presId="urn:microsoft.com/office/officeart/2008/layout/LinedList"/>
    <dgm:cxn modelId="{8946B35A-A50C-49C5-B79A-9BD24DB8CCC7}" type="presParOf" srcId="{878E7E9F-4A8A-49D5-B0B8-242ED4B8A4DC}" destId="{28340EAA-D4BA-4F21-9616-2B37B34E3E5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1B75C12-127F-40FB-9D91-E70406DAD5A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F25D19E-6B2B-4CDB-9B0B-F91B1E260AAC}">
      <dgm:prSet/>
      <dgm:spPr/>
      <dgm:t>
        <a:bodyPr/>
        <a:lstStyle/>
        <a:p>
          <a:r>
            <a:rPr lang="en-US"/>
            <a:t>Incorporate additional features: Weight, physical activity, diet.</a:t>
          </a:r>
        </a:p>
      </dgm:t>
    </dgm:pt>
    <dgm:pt modelId="{DDCA7FE5-AB6C-4754-8AD5-E4F847078CBE}" type="parTrans" cxnId="{72EA8519-61E2-498F-AF5C-C9B34A1D3EE1}">
      <dgm:prSet/>
      <dgm:spPr/>
      <dgm:t>
        <a:bodyPr/>
        <a:lstStyle/>
        <a:p>
          <a:endParaRPr lang="en-US"/>
        </a:p>
      </dgm:t>
    </dgm:pt>
    <dgm:pt modelId="{92349E34-61B4-4D52-A493-091D16270642}" type="sibTrans" cxnId="{72EA8519-61E2-498F-AF5C-C9B34A1D3EE1}">
      <dgm:prSet/>
      <dgm:spPr/>
      <dgm:t>
        <a:bodyPr/>
        <a:lstStyle/>
        <a:p>
          <a:endParaRPr lang="en-US"/>
        </a:p>
      </dgm:t>
    </dgm:pt>
    <dgm:pt modelId="{866A9697-C13A-41AE-B52C-11DE3021827B}">
      <dgm:prSet/>
      <dgm:spPr/>
      <dgm:t>
        <a:bodyPr/>
        <a:lstStyle/>
        <a:p>
          <a:r>
            <a:rPr lang="en-US"/>
            <a:t>Explore other models: Neural networks.</a:t>
          </a:r>
        </a:p>
      </dgm:t>
    </dgm:pt>
    <dgm:pt modelId="{830761E4-E7B0-4ACA-A923-58F20C9828B6}" type="parTrans" cxnId="{9E433448-BD1F-4567-A394-EA6AF6085155}">
      <dgm:prSet/>
      <dgm:spPr/>
      <dgm:t>
        <a:bodyPr/>
        <a:lstStyle/>
        <a:p>
          <a:endParaRPr lang="en-US"/>
        </a:p>
      </dgm:t>
    </dgm:pt>
    <dgm:pt modelId="{A9E6A3F4-7854-4C60-A427-465DC05C9132}" type="sibTrans" cxnId="{9E433448-BD1F-4567-A394-EA6AF6085155}">
      <dgm:prSet/>
      <dgm:spPr/>
      <dgm:t>
        <a:bodyPr/>
        <a:lstStyle/>
        <a:p>
          <a:endParaRPr lang="en-US"/>
        </a:p>
      </dgm:t>
    </dgm:pt>
    <dgm:pt modelId="{F4EEDEFF-C71B-4A30-8CAF-C8C68AA739F7}">
      <dgm:prSet/>
      <dgm:spPr/>
      <dgm:t>
        <a:bodyPr/>
        <a:lstStyle/>
        <a:p>
          <a:r>
            <a:rPr lang="en-US"/>
            <a:t>Potential to enhance predictive power.</a:t>
          </a:r>
        </a:p>
      </dgm:t>
    </dgm:pt>
    <dgm:pt modelId="{EE8F51B7-77DA-40C0-98B3-C7E9FDB96D36}" type="parTrans" cxnId="{822BE968-2BC1-43E1-85F0-04A75E94DCA5}">
      <dgm:prSet/>
      <dgm:spPr/>
      <dgm:t>
        <a:bodyPr/>
        <a:lstStyle/>
        <a:p>
          <a:endParaRPr lang="en-US"/>
        </a:p>
      </dgm:t>
    </dgm:pt>
    <dgm:pt modelId="{7E70D982-9ED4-412A-8B3F-E28E082D5A54}" type="sibTrans" cxnId="{822BE968-2BC1-43E1-85F0-04A75E94DCA5}">
      <dgm:prSet/>
      <dgm:spPr/>
      <dgm:t>
        <a:bodyPr/>
        <a:lstStyle/>
        <a:p>
          <a:endParaRPr lang="en-US"/>
        </a:p>
      </dgm:t>
    </dgm:pt>
    <dgm:pt modelId="{38760E30-FF0F-41DB-A8CA-B6BB876CC9DE}" type="pres">
      <dgm:prSet presAssocID="{61B75C12-127F-40FB-9D91-E70406DAD5A2}" presName="root" presStyleCnt="0">
        <dgm:presLayoutVars>
          <dgm:dir/>
          <dgm:resizeHandles val="exact"/>
        </dgm:presLayoutVars>
      </dgm:prSet>
      <dgm:spPr/>
    </dgm:pt>
    <dgm:pt modelId="{3908E0E4-937F-4278-9864-4F427D4DECD3}" type="pres">
      <dgm:prSet presAssocID="{CF25D19E-6B2B-4CDB-9B0B-F91B1E260AAC}" presName="compNode" presStyleCnt="0"/>
      <dgm:spPr/>
    </dgm:pt>
    <dgm:pt modelId="{03638D68-11BB-408F-B6F7-154C39461FA0}" type="pres">
      <dgm:prSet presAssocID="{CF25D19E-6B2B-4CDB-9B0B-F91B1E260AAC}" presName="bgRect" presStyleLbl="bgShp" presStyleIdx="0" presStyleCnt="3"/>
      <dgm:spPr/>
    </dgm:pt>
    <dgm:pt modelId="{3486F93E-3FC8-493D-B833-E0EDD1A4B2CB}" type="pres">
      <dgm:prSet presAssocID="{CF25D19E-6B2B-4CDB-9B0B-F91B1E260AA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dy Builder"/>
        </a:ext>
      </dgm:extLst>
    </dgm:pt>
    <dgm:pt modelId="{1ED5A085-B083-4595-8497-B52B6A37ACDE}" type="pres">
      <dgm:prSet presAssocID="{CF25D19E-6B2B-4CDB-9B0B-F91B1E260AAC}" presName="spaceRect" presStyleCnt="0"/>
      <dgm:spPr/>
    </dgm:pt>
    <dgm:pt modelId="{5F361498-816C-4984-99AE-3208DE1DADAB}" type="pres">
      <dgm:prSet presAssocID="{CF25D19E-6B2B-4CDB-9B0B-F91B1E260AAC}" presName="parTx" presStyleLbl="revTx" presStyleIdx="0" presStyleCnt="3">
        <dgm:presLayoutVars>
          <dgm:chMax val="0"/>
          <dgm:chPref val="0"/>
        </dgm:presLayoutVars>
      </dgm:prSet>
      <dgm:spPr/>
    </dgm:pt>
    <dgm:pt modelId="{370D3569-15DD-4B84-9BCA-39681C48FE9E}" type="pres">
      <dgm:prSet presAssocID="{92349E34-61B4-4D52-A493-091D16270642}" presName="sibTrans" presStyleCnt="0"/>
      <dgm:spPr/>
    </dgm:pt>
    <dgm:pt modelId="{B3596A78-7FBA-42B2-9D63-D705FD748726}" type="pres">
      <dgm:prSet presAssocID="{866A9697-C13A-41AE-B52C-11DE3021827B}" presName="compNode" presStyleCnt="0"/>
      <dgm:spPr/>
    </dgm:pt>
    <dgm:pt modelId="{11EA191C-5584-45F8-9245-30E9551C07D0}" type="pres">
      <dgm:prSet presAssocID="{866A9697-C13A-41AE-B52C-11DE3021827B}" presName="bgRect" presStyleLbl="bgShp" presStyleIdx="1" presStyleCnt="3"/>
      <dgm:spPr/>
    </dgm:pt>
    <dgm:pt modelId="{813299C7-42AE-44AF-A52F-E9BC1736DFD6}" type="pres">
      <dgm:prSet presAssocID="{866A9697-C13A-41AE-B52C-11DE3021827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4D82F963-226E-4AD3-BB92-3493D4BED01C}" type="pres">
      <dgm:prSet presAssocID="{866A9697-C13A-41AE-B52C-11DE3021827B}" presName="spaceRect" presStyleCnt="0"/>
      <dgm:spPr/>
    </dgm:pt>
    <dgm:pt modelId="{8AB4CF21-8F6F-4EEE-9A19-E758E12A4871}" type="pres">
      <dgm:prSet presAssocID="{866A9697-C13A-41AE-B52C-11DE3021827B}" presName="parTx" presStyleLbl="revTx" presStyleIdx="1" presStyleCnt="3">
        <dgm:presLayoutVars>
          <dgm:chMax val="0"/>
          <dgm:chPref val="0"/>
        </dgm:presLayoutVars>
      </dgm:prSet>
      <dgm:spPr/>
    </dgm:pt>
    <dgm:pt modelId="{D37BCDA6-C212-4405-A6E2-F01FC9B04C78}" type="pres">
      <dgm:prSet presAssocID="{A9E6A3F4-7854-4C60-A427-465DC05C9132}" presName="sibTrans" presStyleCnt="0"/>
      <dgm:spPr/>
    </dgm:pt>
    <dgm:pt modelId="{1044B46D-300D-4274-95F6-C1A945DA60E9}" type="pres">
      <dgm:prSet presAssocID="{F4EEDEFF-C71B-4A30-8CAF-C8C68AA739F7}" presName="compNode" presStyleCnt="0"/>
      <dgm:spPr/>
    </dgm:pt>
    <dgm:pt modelId="{9926CDA3-C975-4430-B758-9B5B28C39C32}" type="pres">
      <dgm:prSet presAssocID="{F4EEDEFF-C71B-4A30-8CAF-C8C68AA739F7}" presName="bgRect" presStyleLbl="bgShp" presStyleIdx="2" presStyleCnt="3"/>
      <dgm:spPr/>
    </dgm:pt>
    <dgm:pt modelId="{06407A97-0FCC-442C-984E-4BBD26019138}" type="pres">
      <dgm:prSet presAssocID="{F4EEDEFF-C71B-4A30-8CAF-C8C68AA739F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8B4B2A2D-6E45-4C93-8723-154981C27CE6}" type="pres">
      <dgm:prSet presAssocID="{F4EEDEFF-C71B-4A30-8CAF-C8C68AA739F7}" presName="spaceRect" presStyleCnt="0"/>
      <dgm:spPr/>
    </dgm:pt>
    <dgm:pt modelId="{EB1AD095-D211-4778-9580-F293B7400E63}" type="pres">
      <dgm:prSet presAssocID="{F4EEDEFF-C71B-4A30-8CAF-C8C68AA739F7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F6F2603-259B-4AF4-8104-CA7D444B0DC0}" type="presOf" srcId="{61B75C12-127F-40FB-9D91-E70406DAD5A2}" destId="{38760E30-FF0F-41DB-A8CA-B6BB876CC9DE}" srcOrd="0" destOrd="0" presId="urn:microsoft.com/office/officeart/2018/2/layout/IconVerticalSolidList"/>
    <dgm:cxn modelId="{72EA8519-61E2-498F-AF5C-C9B34A1D3EE1}" srcId="{61B75C12-127F-40FB-9D91-E70406DAD5A2}" destId="{CF25D19E-6B2B-4CDB-9B0B-F91B1E260AAC}" srcOrd="0" destOrd="0" parTransId="{DDCA7FE5-AB6C-4754-8AD5-E4F847078CBE}" sibTransId="{92349E34-61B4-4D52-A493-091D16270642}"/>
    <dgm:cxn modelId="{9E433448-BD1F-4567-A394-EA6AF6085155}" srcId="{61B75C12-127F-40FB-9D91-E70406DAD5A2}" destId="{866A9697-C13A-41AE-B52C-11DE3021827B}" srcOrd="1" destOrd="0" parTransId="{830761E4-E7B0-4ACA-A923-58F20C9828B6}" sibTransId="{A9E6A3F4-7854-4C60-A427-465DC05C9132}"/>
    <dgm:cxn modelId="{822BE968-2BC1-43E1-85F0-04A75E94DCA5}" srcId="{61B75C12-127F-40FB-9D91-E70406DAD5A2}" destId="{F4EEDEFF-C71B-4A30-8CAF-C8C68AA739F7}" srcOrd="2" destOrd="0" parTransId="{EE8F51B7-77DA-40C0-98B3-C7E9FDB96D36}" sibTransId="{7E70D982-9ED4-412A-8B3F-E28E082D5A54}"/>
    <dgm:cxn modelId="{C070A855-E20A-4A7C-BB6E-759C7D13488B}" type="presOf" srcId="{F4EEDEFF-C71B-4A30-8CAF-C8C68AA739F7}" destId="{EB1AD095-D211-4778-9580-F293B7400E63}" srcOrd="0" destOrd="0" presId="urn:microsoft.com/office/officeart/2018/2/layout/IconVerticalSolidList"/>
    <dgm:cxn modelId="{CF5AF0B0-224C-455A-BA16-86B6A851602A}" type="presOf" srcId="{866A9697-C13A-41AE-B52C-11DE3021827B}" destId="{8AB4CF21-8F6F-4EEE-9A19-E758E12A4871}" srcOrd="0" destOrd="0" presId="urn:microsoft.com/office/officeart/2018/2/layout/IconVerticalSolidList"/>
    <dgm:cxn modelId="{BDEA55CA-1CE6-4E52-A1B4-6687FFD3EAFF}" type="presOf" srcId="{CF25D19E-6B2B-4CDB-9B0B-F91B1E260AAC}" destId="{5F361498-816C-4984-99AE-3208DE1DADAB}" srcOrd="0" destOrd="0" presId="urn:microsoft.com/office/officeart/2018/2/layout/IconVerticalSolidList"/>
    <dgm:cxn modelId="{07011A61-865D-4666-949D-06752AE9A0C0}" type="presParOf" srcId="{38760E30-FF0F-41DB-A8CA-B6BB876CC9DE}" destId="{3908E0E4-937F-4278-9864-4F427D4DECD3}" srcOrd="0" destOrd="0" presId="urn:microsoft.com/office/officeart/2018/2/layout/IconVerticalSolidList"/>
    <dgm:cxn modelId="{BA76C5BA-8F04-40E4-8434-360719811F63}" type="presParOf" srcId="{3908E0E4-937F-4278-9864-4F427D4DECD3}" destId="{03638D68-11BB-408F-B6F7-154C39461FA0}" srcOrd="0" destOrd="0" presId="urn:microsoft.com/office/officeart/2018/2/layout/IconVerticalSolidList"/>
    <dgm:cxn modelId="{3FADE289-92D9-40F1-9902-6381EE8988A4}" type="presParOf" srcId="{3908E0E4-937F-4278-9864-4F427D4DECD3}" destId="{3486F93E-3FC8-493D-B833-E0EDD1A4B2CB}" srcOrd="1" destOrd="0" presId="urn:microsoft.com/office/officeart/2018/2/layout/IconVerticalSolidList"/>
    <dgm:cxn modelId="{C0C5BF87-EB75-4158-B7F9-2909BA077A23}" type="presParOf" srcId="{3908E0E4-937F-4278-9864-4F427D4DECD3}" destId="{1ED5A085-B083-4595-8497-B52B6A37ACDE}" srcOrd="2" destOrd="0" presId="urn:microsoft.com/office/officeart/2018/2/layout/IconVerticalSolidList"/>
    <dgm:cxn modelId="{4EA6CA15-C550-4B78-BBA6-60D8086B53F6}" type="presParOf" srcId="{3908E0E4-937F-4278-9864-4F427D4DECD3}" destId="{5F361498-816C-4984-99AE-3208DE1DADAB}" srcOrd="3" destOrd="0" presId="urn:microsoft.com/office/officeart/2018/2/layout/IconVerticalSolidList"/>
    <dgm:cxn modelId="{06C9A75A-286E-4239-BE4F-4BA96B7FF5E7}" type="presParOf" srcId="{38760E30-FF0F-41DB-A8CA-B6BB876CC9DE}" destId="{370D3569-15DD-4B84-9BCA-39681C48FE9E}" srcOrd="1" destOrd="0" presId="urn:microsoft.com/office/officeart/2018/2/layout/IconVerticalSolidList"/>
    <dgm:cxn modelId="{A7F437F6-D2CC-4FEA-B192-F1DDC799C68B}" type="presParOf" srcId="{38760E30-FF0F-41DB-A8CA-B6BB876CC9DE}" destId="{B3596A78-7FBA-42B2-9D63-D705FD748726}" srcOrd="2" destOrd="0" presId="urn:microsoft.com/office/officeart/2018/2/layout/IconVerticalSolidList"/>
    <dgm:cxn modelId="{D90331AE-6DC4-4E26-A431-614C0A0012A2}" type="presParOf" srcId="{B3596A78-7FBA-42B2-9D63-D705FD748726}" destId="{11EA191C-5584-45F8-9245-30E9551C07D0}" srcOrd="0" destOrd="0" presId="urn:microsoft.com/office/officeart/2018/2/layout/IconVerticalSolidList"/>
    <dgm:cxn modelId="{926E0AE8-6702-45A8-BF8E-F3E766FC65E6}" type="presParOf" srcId="{B3596A78-7FBA-42B2-9D63-D705FD748726}" destId="{813299C7-42AE-44AF-A52F-E9BC1736DFD6}" srcOrd="1" destOrd="0" presId="urn:microsoft.com/office/officeart/2018/2/layout/IconVerticalSolidList"/>
    <dgm:cxn modelId="{14B9D967-58B9-4F3C-A80A-1B947D2561CC}" type="presParOf" srcId="{B3596A78-7FBA-42B2-9D63-D705FD748726}" destId="{4D82F963-226E-4AD3-BB92-3493D4BED01C}" srcOrd="2" destOrd="0" presId="urn:microsoft.com/office/officeart/2018/2/layout/IconVerticalSolidList"/>
    <dgm:cxn modelId="{A11845A1-47BB-445E-93BC-76F69D3A5460}" type="presParOf" srcId="{B3596A78-7FBA-42B2-9D63-D705FD748726}" destId="{8AB4CF21-8F6F-4EEE-9A19-E758E12A4871}" srcOrd="3" destOrd="0" presId="urn:microsoft.com/office/officeart/2018/2/layout/IconVerticalSolidList"/>
    <dgm:cxn modelId="{2CE861D1-4D02-4151-AE02-10D9226F3389}" type="presParOf" srcId="{38760E30-FF0F-41DB-A8CA-B6BB876CC9DE}" destId="{D37BCDA6-C212-4405-A6E2-F01FC9B04C78}" srcOrd="3" destOrd="0" presId="urn:microsoft.com/office/officeart/2018/2/layout/IconVerticalSolidList"/>
    <dgm:cxn modelId="{E8A11B4D-A59B-459F-812C-AE7E03F5D424}" type="presParOf" srcId="{38760E30-FF0F-41DB-A8CA-B6BB876CC9DE}" destId="{1044B46D-300D-4274-95F6-C1A945DA60E9}" srcOrd="4" destOrd="0" presId="urn:microsoft.com/office/officeart/2018/2/layout/IconVerticalSolidList"/>
    <dgm:cxn modelId="{806C7200-63C1-40CD-8C7C-13F72D481D01}" type="presParOf" srcId="{1044B46D-300D-4274-95F6-C1A945DA60E9}" destId="{9926CDA3-C975-4430-B758-9B5B28C39C32}" srcOrd="0" destOrd="0" presId="urn:microsoft.com/office/officeart/2018/2/layout/IconVerticalSolidList"/>
    <dgm:cxn modelId="{BAED2566-95EA-49D4-BA94-8A2FF4DF7F25}" type="presParOf" srcId="{1044B46D-300D-4274-95F6-C1A945DA60E9}" destId="{06407A97-0FCC-442C-984E-4BBD26019138}" srcOrd="1" destOrd="0" presId="urn:microsoft.com/office/officeart/2018/2/layout/IconVerticalSolidList"/>
    <dgm:cxn modelId="{D6255197-3321-4FE6-94B0-B471C446145A}" type="presParOf" srcId="{1044B46D-300D-4274-95F6-C1A945DA60E9}" destId="{8B4B2A2D-6E45-4C93-8723-154981C27CE6}" srcOrd="2" destOrd="0" presId="urn:microsoft.com/office/officeart/2018/2/layout/IconVerticalSolidList"/>
    <dgm:cxn modelId="{2116D61E-D99D-4E8A-81A3-63E375F5E132}" type="presParOf" srcId="{1044B46D-300D-4274-95F6-C1A945DA60E9}" destId="{EB1AD095-D211-4778-9580-F293B7400E6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612B8F8-0A56-492A-AD52-D5B47781767B}" type="doc">
      <dgm:prSet loTypeId="urn:microsoft.com/office/officeart/2016/7/layout/VerticalSolidAction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EED6315-0DA5-4DE0-88A2-BEA815E680A6}">
      <dgm:prSet/>
      <dgm:spPr/>
      <dgm:t>
        <a:bodyPr/>
        <a:lstStyle/>
        <a:p>
          <a:r>
            <a:rPr lang="en-US"/>
            <a:t>Use</a:t>
          </a:r>
        </a:p>
      </dgm:t>
    </dgm:pt>
    <dgm:pt modelId="{5DC234BB-B198-4949-8E10-4CE19DD44832}" type="parTrans" cxnId="{683B853A-0552-42BA-AB1B-651A85CA95D4}">
      <dgm:prSet/>
      <dgm:spPr/>
      <dgm:t>
        <a:bodyPr/>
        <a:lstStyle/>
        <a:p>
          <a:endParaRPr lang="en-US"/>
        </a:p>
      </dgm:t>
    </dgm:pt>
    <dgm:pt modelId="{BBB537D3-FDE1-46CC-9CB7-9900C22310AE}" type="sibTrans" cxnId="{683B853A-0552-42BA-AB1B-651A85CA95D4}">
      <dgm:prSet/>
      <dgm:spPr/>
      <dgm:t>
        <a:bodyPr/>
        <a:lstStyle/>
        <a:p>
          <a:endParaRPr lang="en-US"/>
        </a:p>
      </dgm:t>
    </dgm:pt>
    <dgm:pt modelId="{1097F2A2-C4FA-45D1-BADC-A28A48CF0F84}">
      <dgm:prSet/>
      <dgm:spPr/>
      <dgm:t>
        <a:bodyPr/>
        <a:lstStyle/>
        <a:p>
          <a:r>
            <a:rPr lang="en-US"/>
            <a:t>Use models as supplementary tools.</a:t>
          </a:r>
        </a:p>
      </dgm:t>
    </dgm:pt>
    <dgm:pt modelId="{1D1C9ABD-7EEA-4191-BB56-B10D1BF39B3E}" type="parTrans" cxnId="{95257F93-BC18-4F2B-A5D3-89EC00DE8902}">
      <dgm:prSet/>
      <dgm:spPr/>
      <dgm:t>
        <a:bodyPr/>
        <a:lstStyle/>
        <a:p>
          <a:endParaRPr lang="en-US"/>
        </a:p>
      </dgm:t>
    </dgm:pt>
    <dgm:pt modelId="{73A71833-C8B2-49BF-9C4A-446E7797FAB9}" type="sibTrans" cxnId="{95257F93-BC18-4F2B-A5D3-89EC00DE8902}">
      <dgm:prSet/>
      <dgm:spPr/>
      <dgm:t>
        <a:bodyPr/>
        <a:lstStyle/>
        <a:p>
          <a:endParaRPr lang="en-US"/>
        </a:p>
      </dgm:t>
    </dgm:pt>
    <dgm:pt modelId="{9442C200-0B5A-409B-8942-D34C0A1BB28C}">
      <dgm:prSet/>
      <dgm:spPr/>
      <dgm:t>
        <a:bodyPr/>
        <a:lstStyle/>
        <a:p>
          <a:r>
            <a:rPr lang="en-US"/>
            <a:t>Ensure</a:t>
          </a:r>
        </a:p>
      </dgm:t>
    </dgm:pt>
    <dgm:pt modelId="{437C1AAC-018C-4548-8B8B-209DA4921118}" type="parTrans" cxnId="{338F10B7-5EFB-44DD-BDFD-200BEAF741D2}">
      <dgm:prSet/>
      <dgm:spPr/>
      <dgm:t>
        <a:bodyPr/>
        <a:lstStyle/>
        <a:p>
          <a:endParaRPr lang="en-US"/>
        </a:p>
      </dgm:t>
    </dgm:pt>
    <dgm:pt modelId="{DADC26B7-F3E2-450E-BF20-68A581FC3464}" type="sibTrans" cxnId="{338F10B7-5EFB-44DD-BDFD-200BEAF741D2}">
      <dgm:prSet/>
      <dgm:spPr/>
      <dgm:t>
        <a:bodyPr/>
        <a:lstStyle/>
        <a:p>
          <a:endParaRPr lang="en-US"/>
        </a:p>
      </dgm:t>
    </dgm:pt>
    <dgm:pt modelId="{C747F34D-20D7-491A-948F-FFECB952BE68}">
      <dgm:prSet/>
      <dgm:spPr/>
      <dgm:t>
        <a:bodyPr/>
        <a:lstStyle/>
        <a:p>
          <a:r>
            <a:rPr lang="en-US"/>
            <a:t>Ensure transparency in predictions.</a:t>
          </a:r>
        </a:p>
      </dgm:t>
    </dgm:pt>
    <dgm:pt modelId="{C385042B-C752-4BB8-BDCE-95E1ABE9E231}" type="parTrans" cxnId="{2634E748-8865-4ACF-9138-C55652662EE2}">
      <dgm:prSet/>
      <dgm:spPr/>
      <dgm:t>
        <a:bodyPr/>
        <a:lstStyle/>
        <a:p>
          <a:endParaRPr lang="en-US"/>
        </a:p>
      </dgm:t>
    </dgm:pt>
    <dgm:pt modelId="{1621B373-734B-4AFE-A0BB-2E14BE3B929B}" type="sibTrans" cxnId="{2634E748-8865-4ACF-9138-C55652662EE2}">
      <dgm:prSet/>
      <dgm:spPr/>
      <dgm:t>
        <a:bodyPr/>
        <a:lstStyle/>
        <a:p>
          <a:endParaRPr lang="en-US"/>
        </a:p>
      </dgm:t>
    </dgm:pt>
    <dgm:pt modelId="{D6DAB72C-CB08-4708-8B44-0AA1FD0929C1}">
      <dgm:prSet/>
      <dgm:spPr/>
      <dgm:t>
        <a:bodyPr/>
        <a:lstStyle/>
        <a:p>
          <a:r>
            <a:rPr lang="en-US"/>
            <a:t>Prioritize</a:t>
          </a:r>
        </a:p>
      </dgm:t>
    </dgm:pt>
    <dgm:pt modelId="{599DE162-33ED-4C4E-BC39-E62C460D7732}" type="parTrans" cxnId="{56F8E36E-AA88-4E6C-8E23-4C62034FE3AC}">
      <dgm:prSet/>
      <dgm:spPr/>
      <dgm:t>
        <a:bodyPr/>
        <a:lstStyle/>
        <a:p>
          <a:endParaRPr lang="en-US"/>
        </a:p>
      </dgm:t>
    </dgm:pt>
    <dgm:pt modelId="{EBC26E05-1CBF-482A-B8CF-31414E6F3A1C}" type="sibTrans" cxnId="{56F8E36E-AA88-4E6C-8E23-4C62034FE3AC}">
      <dgm:prSet/>
      <dgm:spPr/>
      <dgm:t>
        <a:bodyPr/>
        <a:lstStyle/>
        <a:p>
          <a:endParaRPr lang="en-US"/>
        </a:p>
      </dgm:t>
    </dgm:pt>
    <dgm:pt modelId="{F8D5061F-3906-4230-B8C1-28B339948F49}">
      <dgm:prSet/>
      <dgm:spPr/>
      <dgm:t>
        <a:bodyPr/>
        <a:lstStyle/>
        <a:p>
          <a:r>
            <a:rPr lang="en-US"/>
            <a:t>Prioritize data privacy, particularly with sensitive health information.</a:t>
          </a:r>
        </a:p>
      </dgm:t>
    </dgm:pt>
    <dgm:pt modelId="{ED497751-87E4-46A3-8B1A-1F2F0A562988}" type="parTrans" cxnId="{30D12CDE-1C16-4893-91BB-6EE5E0078842}">
      <dgm:prSet/>
      <dgm:spPr/>
      <dgm:t>
        <a:bodyPr/>
        <a:lstStyle/>
        <a:p>
          <a:endParaRPr lang="en-US"/>
        </a:p>
      </dgm:t>
    </dgm:pt>
    <dgm:pt modelId="{F870F89D-66E2-4666-9190-D09429BDC250}" type="sibTrans" cxnId="{30D12CDE-1C16-4893-91BB-6EE5E0078842}">
      <dgm:prSet/>
      <dgm:spPr/>
      <dgm:t>
        <a:bodyPr/>
        <a:lstStyle/>
        <a:p>
          <a:endParaRPr lang="en-US"/>
        </a:p>
      </dgm:t>
    </dgm:pt>
    <dgm:pt modelId="{5E935445-030A-4FC6-94BE-779E2C272BE3}" type="pres">
      <dgm:prSet presAssocID="{9612B8F8-0A56-492A-AD52-D5B47781767B}" presName="Name0" presStyleCnt="0">
        <dgm:presLayoutVars>
          <dgm:dir/>
          <dgm:animLvl val="lvl"/>
          <dgm:resizeHandles val="exact"/>
        </dgm:presLayoutVars>
      </dgm:prSet>
      <dgm:spPr/>
    </dgm:pt>
    <dgm:pt modelId="{D1279E1E-B19F-4427-BA6E-819B37596468}" type="pres">
      <dgm:prSet presAssocID="{9EED6315-0DA5-4DE0-88A2-BEA815E680A6}" presName="linNode" presStyleCnt="0"/>
      <dgm:spPr/>
    </dgm:pt>
    <dgm:pt modelId="{505573A0-C1A2-4A15-BE96-8D5DD98E74CD}" type="pres">
      <dgm:prSet presAssocID="{9EED6315-0DA5-4DE0-88A2-BEA815E680A6}" presName="parentText" presStyleLbl="alignNode1" presStyleIdx="0" presStyleCnt="3">
        <dgm:presLayoutVars>
          <dgm:chMax val="1"/>
          <dgm:bulletEnabled/>
        </dgm:presLayoutVars>
      </dgm:prSet>
      <dgm:spPr/>
    </dgm:pt>
    <dgm:pt modelId="{7AD3CE8E-810A-461D-A89B-81947DA07B1C}" type="pres">
      <dgm:prSet presAssocID="{9EED6315-0DA5-4DE0-88A2-BEA815E680A6}" presName="descendantText" presStyleLbl="alignAccFollowNode1" presStyleIdx="0" presStyleCnt="3">
        <dgm:presLayoutVars>
          <dgm:bulletEnabled/>
        </dgm:presLayoutVars>
      </dgm:prSet>
      <dgm:spPr/>
    </dgm:pt>
    <dgm:pt modelId="{E60A64C9-63DF-45B2-A2E7-46210AF72092}" type="pres">
      <dgm:prSet presAssocID="{BBB537D3-FDE1-46CC-9CB7-9900C22310AE}" presName="sp" presStyleCnt="0"/>
      <dgm:spPr/>
    </dgm:pt>
    <dgm:pt modelId="{6C8BB895-EDD8-445C-A50C-73C67A000CD6}" type="pres">
      <dgm:prSet presAssocID="{9442C200-0B5A-409B-8942-D34C0A1BB28C}" presName="linNode" presStyleCnt="0"/>
      <dgm:spPr/>
    </dgm:pt>
    <dgm:pt modelId="{13979D79-C743-41F6-811D-612450ADFCC8}" type="pres">
      <dgm:prSet presAssocID="{9442C200-0B5A-409B-8942-D34C0A1BB28C}" presName="parentText" presStyleLbl="alignNode1" presStyleIdx="1" presStyleCnt="3">
        <dgm:presLayoutVars>
          <dgm:chMax val="1"/>
          <dgm:bulletEnabled/>
        </dgm:presLayoutVars>
      </dgm:prSet>
      <dgm:spPr/>
    </dgm:pt>
    <dgm:pt modelId="{63348F83-9C76-4E54-A7EB-CD1D8163A91A}" type="pres">
      <dgm:prSet presAssocID="{9442C200-0B5A-409B-8942-D34C0A1BB28C}" presName="descendantText" presStyleLbl="alignAccFollowNode1" presStyleIdx="1" presStyleCnt="3">
        <dgm:presLayoutVars>
          <dgm:bulletEnabled/>
        </dgm:presLayoutVars>
      </dgm:prSet>
      <dgm:spPr/>
    </dgm:pt>
    <dgm:pt modelId="{896043EC-C115-4F99-A366-93EEB7B35F9A}" type="pres">
      <dgm:prSet presAssocID="{DADC26B7-F3E2-450E-BF20-68A581FC3464}" presName="sp" presStyleCnt="0"/>
      <dgm:spPr/>
    </dgm:pt>
    <dgm:pt modelId="{2E0E9E17-8D6B-422C-A759-BB99C63AB528}" type="pres">
      <dgm:prSet presAssocID="{D6DAB72C-CB08-4708-8B44-0AA1FD0929C1}" presName="linNode" presStyleCnt="0"/>
      <dgm:spPr/>
    </dgm:pt>
    <dgm:pt modelId="{DAF97D1F-0F65-42AA-BCE2-0C22F068E25C}" type="pres">
      <dgm:prSet presAssocID="{D6DAB72C-CB08-4708-8B44-0AA1FD0929C1}" presName="parentText" presStyleLbl="alignNode1" presStyleIdx="2" presStyleCnt="3">
        <dgm:presLayoutVars>
          <dgm:chMax val="1"/>
          <dgm:bulletEnabled/>
        </dgm:presLayoutVars>
      </dgm:prSet>
      <dgm:spPr/>
    </dgm:pt>
    <dgm:pt modelId="{99832770-05B9-4734-B308-433BB8EE7393}" type="pres">
      <dgm:prSet presAssocID="{D6DAB72C-CB08-4708-8B44-0AA1FD0929C1}" presName="descendantText" presStyleLbl="alignAccFollowNode1" presStyleIdx="2" presStyleCnt="3">
        <dgm:presLayoutVars>
          <dgm:bulletEnabled/>
        </dgm:presLayoutVars>
      </dgm:prSet>
      <dgm:spPr/>
    </dgm:pt>
  </dgm:ptLst>
  <dgm:cxnLst>
    <dgm:cxn modelId="{ABB56000-B391-488B-95BF-0720A2332236}" type="presOf" srcId="{1097F2A2-C4FA-45D1-BADC-A28A48CF0F84}" destId="{7AD3CE8E-810A-461D-A89B-81947DA07B1C}" srcOrd="0" destOrd="0" presId="urn:microsoft.com/office/officeart/2016/7/layout/VerticalSolidActionList"/>
    <dgm:cxn modelId="{7A896C08-A1B0-4643-9070-014F64FE3E57}" type="presOf" srcId="{D6DAB72C-CB08-4708-8B44-0AA1FD0929C1}" destId="{DAF97D1F-0F65-42AA-BCE2-0C22F068E25C}" srcOrd="0" destOrd="0" presId="urn:microsoft.com/office/officeart/2016/7/layout/VerticalSolidActionList"/>
    <dgm:cxn modelId="{0974690E-6467-4827-9A69-B14FF080FC6A}" type="presOf" srcId="{9442C200-0B5A-409B-8942-D34C0A1BB28C}" destId="{13979D79-C743-41F6-811D-612450ADFCC8}" srcOrd="0" destOrd="0" presId="urn:microsoft.com/office/officeart/2016/7/layout/VerticalSolidActionList"/>
    <dgm:cxn modelId="{3A7F1D1A-659A-4A36-9610-FCE07727925E}" type="presOf" srcId="{C747F34D-20D7-491A-948F-FFECB952BE68}" destId="{63348F83-9C76-4E54-A7EB-CD1D8163A91A}" srcOrd="0" destOrd="0" presId="urn:microsoft.com/office/officeart/2016/7/layout/VerticalSolidActionList"/>
    <dgm:cxn modelId="{683B853A-0552-42BA-AB1B-651A85CA95D4}" srcId="{9612B8F8-0A56-492A-AD52-D5B47781767B}" destId="{9EED6315-0DA5-4DE0-88A2-BEA815E680A6}" srcOrd="0" destOrd="0" parTransId="{5DC234BB-B198-4949-8E10-4CE19DD44832}" sibTransId="{BBB537D3-FDE1-46CC-9CB7-9900C22310AE}"/>
    <dgm:cxn modelId="{2634E748-8865-4ACF-9138-C55652662EE2}" srcId="{9442C200-0B5A-409B-8942-D34C0A1BB28C}" destId="{C747F34D-20D7-491A-948F-FFECB952BE68}" srcOrd="0" destOrd="0" parTransId="{C385042B-C752-4BB8-BDCE-95E1ABE9E231}" sibTransId="{1621B373-734B-4AFE-A0BB-2E14BE3B929B}"/>
    <dgm:cxn modelId="{8FCCF969-8D59-456D-9B6C-81CF1C72009F}" type="presOf" srcId="{9EED6315-0DA5-4DE0-88A2-BEA815E680A6}" destId="{505573A0-C1A2-4A15-BE96-8D5DD98E74CD}" srcOrd="0" destOrd="0" presId="urn:microsoft.com/office/officeart/2016/7/layout/VerticalSolidActionList"/>
    <dgm:cxn modelId="{56F8E36E-AA88-4E6C-8E23-4C62034FE3AC}" srcId="{9612B8F8-0A56-492A-AD52-D5B47781767B}" destId="{D6DAB72C-CB08-4708-8B44-0AA1FD0929C1}" srcOrd="2" destOrd="0" parTransId="{599DE162-33ED-4C4E-BC39-E62C460D7732}" sibTransId="{EBC26E05-1CBF-482A-B8CF-31414E6F3A1C}"/>
    <dgm:cxn modelId="{95257F93-BC18-4F2B-A5D3-89EC00DE8902}" srcId="{9EED6315-0DA5-4DE0-88A2-BEA815E680A6}" destId="{1097F2A2-C4FA-45D1-BADC-A28A48CF0F84}" srcOrd="0" destOrd="0" parTransId="{1D1C9ABD-7EEA-4191-BB56-B10D1BF39B3E}" sibTransId="{73A71833-C8B2-49BF-9C4A-446E7797FAB9}"/>
    <dgm:cxn modelId="{10444097-7EB2-4B51-B9CE-201434CD3C99}" type="presOf" srcId="{9612B8F8-0A56-492A-AD52-D5B47781767B}" destId="{5E935445-030A-4FC6-94BE-779E2C272BE3}" srcOrd="0" destOrd="0" presId="urn:microsoft.com/office/officeart/2016/7/layout/VerticalSolidActionList"/>
    <dgm:cxn modelId="{338F10B7-5EFB-44DD-BDFD-200BEAF741D2}" srcId="{9612B8F8-0A56-492A-AD52-D5B47781767B}" destId="{9442C200-0B5A-409B-8942-D34C0A1BB28C}" srcOrd="1" destOrd="0" parTransId="{437C1AAC-018C-4548-8B8B-209DA4921118}" sibTransId="{DADC26B7-F3E2-450E-BF20-68A581FC3464}"/>
    <dgm:cxn modelId="{30D12CDE-1C16-4893-91BB-6EE5E0078842}" srcId="{D6DAB72C-CB08-4708-8B44-0AA1FD0929C1}" destId="{F8D5061F-3906-4230-B8C1-28B339948F49}" srcOrd="0" destOrd="0" parTransId="{ED497751-87E4-46A3-8B1A-1F2F0A562988}" sibTransId="{F870F89D-66E2-4666-9190-D09429BDC250}"/>
    <dgm:cxn modelId="{F80191E2-8A11-485F-A93B-CFAE899D780C}" type="presOf" srcId="{F8D5061F-3906-4230-B8C1-28B339948F49}" destId="{99832770-05B9-4734-B308-433BB8EE7393}" srcOrd="0" destOrd="0" presId="urn:microsoft.com/office/officeart/2016/7/layout/VerticalSolidActionList"/>
    <dgm:cxn modelId="{444B5773-5108-442C-90B4-A3395EF2ADC1}" type="presParOf" srcId="{5E935445-030A-4FC6-94BE-779E2C272BE3}" destId="{D1279E1E-B19F-4427-BA6E-819B37596468}" srcOrd="0" destOrd="0" presId="urn:microsoft.com/office/officeart/2016/7/layout/VerticalSolidActionList"/>
    <dgm:cxn modelId="{E11C69C5-99CB-487F-B2C8-C645ADD3CBD5}" type="presParOf" srcId="{D1279E1E-B19F-4427-BA6E-819B37596468}" destId="{505573A0-C1A2-4A15-BE96-8D5DD98E74CD}" srcOrd="0" destOrd="0" presId="urn:microsoft.com/office/officeart/2016/7/layout/VerticalSolidActionList"/>
    <dgm:cxn modelId="{08F5600A-6E94-49B8-A00B-BF8901708A01}" type="presParOf" srcId="{D1279E1E-B19F-4427-BA6E-819B37596468}" destId="{7AD3CE8E-810A-461D-A89B-81947DA07B1C}" srcOrd="1" destOrd="0" presId="urn:microsoft.com/office/officeart/2016/7/layout/VerticalSolidActionList"/>
    <dgm:cxn modelId="{5D30AB15-4C6D-4D31-BA86-41B759F279E8}" type="presParOf" srcId="{5E935445-030A-4FC6-94BE-779E2C272BE3}" destId="{E60A64C9-63DF-45B2-A2E7-46210AF72092}" srcOrd="1" destOrd="0" presId="urn:microsoft.com/office/officeart/2016/7/layout/VerticalSolidActionList"/>
    <dgm:cxn modelId="{B4C5BA6D-6311-4EE8-8B63-55E31CB02F88}" type="presParOf" srcId="{5E935445-030A-4FC6-94BE-779E2C272BE3}" destId="{6C8BB895-EDD8-445C-A50C-73C67A000CD6}" srcOrd="2" destOrd="0" presId="urn:microsoft.com/office/officeart/2016/7/layout/VerticalSolidActionList"/>
    <dgm:cxn modelId="{050301A6-C34A-4B7A-B9C7-B72CE761AEE2}" type="presParOf" srcId="{6C8BB895-EDD8-445C-A50C-73C67A000CD6}" destId="{13979D79-C743-41F6-811D-612450ADFCC8}" srcOrd="0" destOrd="0" presId="urn:microsoft.com/office/officeart/2016/7/layout/VerticalSolidActionList"/>
    <dgm:cxn modelId="{8C7D3043-82FD-4105-87C7-DAFF81E54B0B}" type="presParOf" srcId="{6C8BB895-EDD8-445C-A50C-73C67A000CD6}" destId="{63348F83-9C76-4E54-A7EB-CD1D8163A91A}" srcOrd="1" destOrd="0" presId="urn:microsoft.com/office/officeart/2016/7/layout/VerticalSolidActionList"/>
    <dgm:cxn modelId="{F4B31AE7-1EEB-41D7-A427-782DACBB5FE2}" type="presParOf" srcId="{5E935445-030A-4FC6-94BE-779E2C272BE3}" destId="{896043EC-C115-4F99-A366-93EEB7B35F9A}" srcOrd="3" destOrd="0" presId="urn:microsoft.com/office/officeart/2016/7/layout/VerticalSolidActionList"/>
    <dgm:cxn modelId="{3074CE8C-17B6-45DD-A2F5-2C15ECE33126}" type="presParOf" srcId="{5E935445-030A-4FC6-94BE-779E2C272BE3}" destId="{2E0E9E17-8D6B-422C-A759-BB99C63AB528}" srcOrd="4" destOrd="0" presId="urn:microsoft.com/office/officeart/2016/7/layout/VerticalSolidActionList"/>
    <dgm:cxn modelId="{005F15F4-5DB5-473C-81E1-307D6AE31614}" type="presParOf" srcId="{2E0E9E17-8D6B-422C-A759-BB99C63AB528}" destId="{DAF97D1F-0F65-42AA-BCE2-0C22F068E25C}" srcOrd="0" destOrd="0" presId="urn:microsoft.com/office/officeart/2016/7/layout/VerticalSolidActionList"/>
    <dgm:cxn modelId="{D0B70768-4244-4D08-8CE1-154872ACDE41}" type="presParOf" srcId="{2E0E9E17-8D6B-422C-A759-BB99C63AB528}" destId="{99832770-05B9-4734-B308-433BB8EE7393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093984-9224-4B67-9A1C-21A3C6FC49ED}">
      <dsp:nvSpPr>
        <dsp:cNvPr id="0" name=""/>
        <dsp:cNvSpPr/>
      </dsp:nvSpPr>
      <dsp:spPr>
        <a:xfrm>
          <a:off x="0" y="1112"/>
          <a:ext cx="10515600" cy="56396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04314A-F526-4A48-A145-A019C78E21BB}">
      <dsp:nvSpPr>
        <dsp:cNvPr id="0" name=""/>
        <dsp:cNvSpPr/>
      </dsp:nvSpPr>
      <dsp:spPr>
        <a:xfrm>
          <a:off x="170599" y="128004"/>
          <a:ext cx="310180" cy="31018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0B195-12B1-483C-8322-AEF6D225775D}">
      <dsp:nvSpPr>
        <dsp:cNvPr id="0" name=""/>
        <dsp:cNvSpPr/>
      </dsp:nvSpPr>
      <dsp:spPr>
        <a:xfrm>
          <a:off x="651380" y="1112"/>
          <a:ext cx="9864219" cy="563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686" tIns="59686" rIns="59686" bIns="59686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Data from IEEE.org: Largest available heart disease dataset.</a:t>
          </a:r>
        </a:p>
      </dsp:txBody>
      <dsp:txXfrm>
        <a:off x="651380" y="1112"/>
        <a:ext cx="9864219" cy="563965"/>
      </dsp:txXfrm>
    </dsp:sp>
    <dsp:sp modelId="{EC2C0070-804F-4EB4-A3C9-77BFEC9410F9}">
      <dsp:nvSpPr>
        <dsp:cNvPr id="0" name=""/>
        <dsp:cNvSpPr/>
      </dsp:nvSpPr>
      <dsp:spPr>
        <a:xfrm>
          <a:off x="0" y="706069"/>
          <a:ext cx="10515600" cy="56396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02668C-0A0E-4501-AD17-463385D31372}">
      <dsp:nvSpPr>
        <dsp:cNvPr id="0" name=""/>
        <dsp:cNvSpPr/>
      </dsp:nvSpPr>
      <dsp:spPr>
        <a:xfrm>
          <a:off x="170599" y="832961"/>
          <a:ext cx="310180" cy="31018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8FC305-1E8A-44CA-AE13-EC6B34CC3A1E}">
      <dsp:nvSpPr>
        <dsp:cNvPr id="0" name=""/>
        <dsp:cNvSpPr/>
      </dsp:nvSpPr>
      <dsp:spPr>
        <a:xfrm>
          <a:off x="651380" y="706069"/>
          <a:ext cx="9864219" cy="563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686" tIns="59686" rIns="59686" bIns="59686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Merged from five independent datasets: Cleveland, Hungary, Switzerland, Long Beach VA, Statlog.</a:t>
          </a:r>
        </a:p>
      </dsp:txBody>
      <dsp:txXfrm>
        <a:off x="651380" y="706069"/>
        <a:ext cx="9864219" cy="563965"/>
      </dsp:txXfrm>
    </dsp:sp>
    <dsp:sp modelId="{D7743579-02F3-4823-A002-C635067E175D}">
      <dsp:nvSpPr>
        <dsp:cNvPr id="0" name=""/>
        <dsp:cNvSpPr/>
      </dsp:nvSpPr>
      <dsp:spPr>
        <a:xfrm>
          <a:off x="0" y="1411026"/>
          <a:ext cx="10515600" cy="56396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6C6E46-F0C3-4707-8AFD-8EEA750F9281}">
      <dsp:nvSpPr>
        <dsp:cNvPr id="0" name=""/>
        <dsp:cNvSpPr/>
      </dsp:nvSpPr>
      <dsp:spPr>
        <a:xfrm>
          <a:off x="170599" y="1537918"/>
          <a:ext cx="310180" cy="31018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1D1107-E403-4B53-8345-AC1471366022}">
      <dsp:nvSpPr>
        <dsp:cNvPr id="0" name=""/>
        <dsp:cNvSpPr/>
      </dsp:nvSpPr>
      <dsp:spPr>
        <a:xfrm>
          <a:off x="651380" y="1411026"/>
          <a:ext cx="9864219" cy="563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686" tIns="59686" rIns="59686" bIns="59686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1,190 instances, 11 features each.</a:t>
          </a:r>
        </a:p>
      </dsp:txBody>
      <dsp:txXfrm>
        <a:off x="651380" y="1411026"/>
        <a:ext cx="9864219" cy="563965"/>
      </dsp:txXfrm>
    </dsp:sp>
    <dsp:sp modelId="{12DAC5BC-4BFB-42F8-AE30-6B1F36BCE5DB}">
      <dsp:nvSpPr>
        <dsp:cNvPr id="0" name=""/>
        <dsp:cNvSpPr/>
      </dsp:nvSpPr>
      <dsp:spPr>
        <a:xfrm>
          <a:off x="0" y="2115982"/>
          <a:ext cx="10515600" cy="56396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C82F5B-B375-4930-88C1-DAD0A6B68AD4}">
      <dsp:nvSpPr>
        <dsp:cNvPr id="0" name=""/>
        <dsp:cNvSpPr/>
      </dsp:nvSpPr>
      <dsp:spPr>
        <a:xfrm>
          <a:off x="170599" y="2242875"/>
          <a:ext cx="310180" cy="31018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4B0BC5-C9FC-4494-B2A9-4C7BB0B77F3A}">
      <dsp:nvSpPr>
        <dsp:cNvPr id="0" name=""/>
        <dsp:cNvSpPr/>
      </dsp:nvSpPr>
      <dsp:spPr>
        <a:xfrm>
          <a:off x="651380" y="2115982"/>
          <a:ext cx="9864219" cy="563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686" tIns="59686" rIns="59686" bIns="59686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Relevant for CAD-related machine learning research.</a:t>
          </a:r>
        </a:p>
      </dsp:txBody>
      <dsp:txXfrm>
        <a:off x="651380" y="2115982"/>
        <a:ext cx="9864219" cy="56396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609255-CB3A-4139-861D-B6D5F1D05DAD}">
      <dsp:nvSpPr>
        <dsp:cNvPr id="0" name=""/>
        <dsp:cNvSpPr/>
      </dsp:nvSpPr>
      <dsp:spPr>
        <a:xfrm>
          <a:off x="0" y="717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DB9D2F-CF8E-4B3C-AF0D-737A3621539D}">
      <dsp:nvSpPr>
        <dsp:cNvPr id="0" name=""/>
        <dsp:cNvSpPr/>
      </dsp:nvSpPr>
      <dsp:spPr>
        <a:xfrm>
          <a:off x="507973" y="378548"/>
          <a:ext cx="923587" cy="9235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DE8BE0-F494-424A-A8F8-C7B64CEBE018}">
      <dsp:nvSpPr>
        <dsp:cNvPr id="0" name=""/>
        <dsp:cNvSpPr/>
      </dsp:nvSpPr>
      <dsp:spPr>
        <a:xfrm>
          <a:off x="1939533" y="717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Model should complement, not replace, medical judgment.</a:t>
          </a:r>
        </a:p>
      </dsp:txBody>
      <dsp:txXfrm>
        <a:off x="1939533" y="717"/>
        <a:ext cx="4362067" cy="1679249"/>
      </dsp:txXfrm>
    </dsp:sp>
    <dsp:sp modelId="{163FFAB1-B553-47F7-8458-C6705F499F5E}">
      <dsp:nvSpPr>
        <dsp:cNvPr id="0" name=""/>
        <dsp:cNvSpPr/>
      </dsp:nvSpPr>
      <dsp:spPr>
        <a:xfrm>
          <a:off x="0" y="2099779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E02411-CB89-4875-8C22-74FE1F7427D8}">
      <dsp:nvSpPr>
        <dsp:cNvPr id="0" name=""/>
        <dsp:cNvSpPr/>
      </dsp:nvSpPr>
      <dsp:spPr>
        <a:xfrm>
          <a:off x="507973" y="2477610"/>
          <a:ext cx="923587" cy="9235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006673-C6E5-4688-AA73-F23F659EB3B8}">
      <dsp:nvSpPr>
        <dsp:cNvPr id="0" name=""/>
        <dsp:cNvSpPr/>
      </dsp:nvSpPr>
      <dsp:spPr>
        <a:xfrm>
          <a:off x="1939533" y="2099779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Regular performance audits and updates.</a:t>
          </a:r>
        </a:p>
      </dsp:txBody>
      <dsp:txXfrm>
        <a:off x="1939533" y="2099779"/>
        <a:ext cx="4362067" cy="1679249"/>
      </dsp:txXfrm>
    </dsp:sp>
    <dsp:sp modelId="{E64BC898-AFF0-419C-A27F-18CD69EC2CCF}">
      <dsp:nvSpPr>
        <dsp:cNvPr id="0" name=""/>
        <dsp:cNvSpPr/>
      </dsp:nvSpPr>
      <dsp:spPr>
        <a:xfrm>
          <a:off x="0" y="4198841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443F8-B234-405C-B8CD-B66462B98D97}">
      <dsp:nvSpPr>
        <dsp:cNvPr id="0" name=""/>
        <dsp:cNvSpPr/>
      </dsp:nvSpPr>
      <dsp:spPr>
        <a:xfrm>
          <a:off x="507973" y="4576672"/>
          <a:ext cx="923587" cy="9235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F45796-A151-41E8-8D5C-BB9687FD727B}">
      <dsp:nvSpPr>
        <dsp:cNvPr id="0" name=""/>
        <dsp:cNvSpPr/>
      </dsp:nvSpPr>
      <dsp:spPr>
        <a:xfrm>
          <a:off x="1939533" y="4198841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Patient consent and data anonymization critical.</a:t>
          </a:r>
        </a:p>
      </dsp:txBody>
      <dsp:txXfrm>
        <a:off x="1939533" y="4198841"/>
        <a:ext cx="4362067" cy="16792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03C193-3197-44FE-93C7-2D81F5B66758}">
      <dsp:nvSpPr>
        <dsp:cNvPr id="0" name=""/>
        <dsp:cNvSpPr/>
      </dsp:nvSpPr>
      <dsp:spPr>
        <a:xfrm>
          <a:off x="3040" y="801093"/>
          <a:ext cx="2170958" cy="13785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741C03-08B4-4E90-99B6-BE95817AFCEC}">
      <dsp:nvSpPr>
        <dsp:cNvPr id="0" name=""/>
        <dsp:cNvSpPr/>
      </dsp:nvSpPr>
      <dsp:spPr>
        <a:xfrm>
          <a:off x="244258" y="1030249"/>
          <a:ext cx="2170958" cy="13785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Features: Age, cholesterol, blood pressure, etc.</a:t>
          </a:r>
        </a:p>
      </dsp:txBody>
      <dsp:txXfrm>
        <a:off x="284635" y="1070626"/>
        <a:ext cx="2090204" cy="1297804"/>
      </dsp:txXfrm>
    </dsp:sp>
    <dsp:sp modelId="{9B31A9CA-04AA-4508-B491-A01B661BBE5F}">
      <dsp:nvSpPr>
        <dsp:cNvPr id="0" name=""/>
        <dsp:cNvSpPr/>
      </dsp:nvSpPr>
      <dsp:spPr>
        <a:xfrm>
          <a:off x="2656434" y="801093"/>
          <a:ext cx="2170958" cy="13785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4489E3-6791-4742-9E78-6577533AD337}">
      <dsp:nvSpPr>
        <dsp:cNvPr id="0" name=""/>
        <dsp:cNvSpPr/>
      </dsp:nvSpPr>
      <dsp:spPr>
        <a:xfrm>
          <a:off x="2897652" y="1030249"/>
          <a:ext cx="2170958" cy="13785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Strong associations with heart disease.</a:t>
          </a:r>
        </a:p>
      </dsp:txBody>
      <dsp:txXfrm>
        <a:off x="2938029" y="1070626"/>
        <a:ext cx="2090204" cy="1297804"/>
      </dsp:txXfrm>
    </dsp:sp>
    <dsp:sp modelId="{B1B56364-9741-4FED-AD54-5EBC9D4DD930}">
      <dsp:nvSpPr>
        <dsp:cNvPr id="0" name=""/>
        <dsp:cNvSpPr/>
      </dsp:nvSpPr>
      <dsp:spPr>
        <a:xfrm>
          <a:off x="5309828" y="801093"/>
          <a:ext cx="2170958" cy="13785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34C0A4-C0C2-449E-8FFC-17C4807E9798}">
      <dsp:nvSpPr>
        <dsp:cNvPr id="0" name=""/>
        <dsp:cNvSpPr/>
      </dsp:nvSpPr>
      <dsp:spPr>
        <a:xfrm>
          <a:off x="5551046" y="1030249"/>
          <a:ext cx="2170958" cy="13785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Large, diverse dataset enhances robustness.</a:t>
          </a:r>
        </a:p>
      </dsp:txBody>
      <dsp:txXfrm>
        <a:off x="5591423" y="1070626"/>
        <a:ext cx="2090204" cy="1297804"/>
      </dsp:txXfrm>
    </dsp:sp>
    <dsp:sp modelId="{A79A0A3F-5E97-445B-A0D6-60EDA5E55FE3}">
      <dsp:nvSpPr>
        <dsp:cNvPr id="0" name=""/>
        <dsp:cNvSpPr/>
      </dsp:nvSpPr>
      <dsp:spPr>
        <a:xfrm>
          <a:off x="7963222" y="801093"/>
          <a:ext cx="2170958" cy="13785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922846-09D4-4D13-8731-78BC840ED3A6}">
      <dsp:nvSpPr>
        <dsp:cNvPr id="0" name=""/>
        <dsp:cNvSpPr/>
      </dsp:nvSpPr>
      <dsp:spPr>
        <a:xfrm>
          <a:off x="8204440" y="1030249"/>
          <a:ext cx="2170958" cy="13785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Generalizable across populations.</a:t>
          </a:r>
        </a:p>
      </dsp:txBody>
      <dsp:txXfrm>
        <a:off x="8244817" y="1070626"/>
        <a:ext cx="2090204" cy="12978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BD9EC0-468D-40F7-9524-C0CDC6663CB4}">
      <dsp:nvSpPr>
        <dsp:cNvPr id="0" name=""/>
        <dsp:cNvSpPr/>
      </dsp:nvSpPr>
      <dsp:spPr>
        <a:xfrm>
          <a:off x="913472" y="417720"/>
          <a:ext cx="1261526" cy="126152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A794E8-0D66-47F1-BD9B-141F2DBAF93C}">
      <dsp:nvSpPr>
        <dsp:cNvPr id="0" name=""/>
        <dsp:cNvSpPr/>
      </dsp:nvSpPr>
      <dsp:spPr>
        <a:xfrm>
          <a:off x="1182322" y="686570"/>
          <a:ext cx="723826" cy="7238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7D9525-897F-454F-86A4-B1FD9913FA27}">
      <dsp:nvSpPr>
        <dsp:cNvPr id="0" name=""/>
        <dsp:cNvSpPr/>
      </dsp:nvSpPr>
      <dsp:spPr>
        <a:xfrm>
          <a:off x="510197" y="2072181"/>
          <a:ext cx="2068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Data exploration via visualizations.</a:t>
          </a:r>
        </a:p>
      </dsp:txBody>
      <dsp:txXfrm>
        <a:off x="510197" y="2072181"/>
        <a:ext cx="2068076" cy="720000"/>
      </dsp:txXfrm>
    </dsp:sp>
    <dsp:sp modelId="{D0BEE636-34A6-4773-87AC-5A054F060EAE}">
      <dsp:nvSpPr>
        <dsp:cNvPr id="0" name=""/>
        <dsp:cNvSpPr/>
      </dsp:nvSpPr>
      <dsp:spPr>
        <a:xfrm>
          <a:off x="3343461" y="417720"/>
          <a:ext cx="1261526" cy="126152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16B424-1740-443B-8213-0868499A190B}">
      <dsp:nvSpPr>
        <dsp:cNvPr id="0" name=""/>
        <dsp:cNvSpPr/>
      </dsp:nvSpPr>
      <dsp:spPr>
        <a:xfrm>
          <a:off x="3612311" y="686570"/>
          <a:ext cx="723826" cy="7238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93687C-6CB1-4EE7-A01A-93E4AAAAA5FB}">
      <dsp:nvSpPr>
        <dsp:cNvPr id="0" name=""/>
        <dsp:cNvSpPr/>
      </dsp:nvSpPr>
      <dsp:spPr>
        <a:xfrm>
          <a:off x="2940187" y="2072181"/>
          <a:ext cx="2068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Scatter plots: Age, resting blood pressure, cholesterol.</a:t>
          </a:r>
        </a:p>
      </dsp:txBody>
      <dsp:txXfrm>
        <a:off x="2940187" y="2072181"/>
        <a:ext cx="2068076" cy="720000"/>
      </dsp:txXfrm>
    </dsp:sp>
    <dsp:sp modelId="{698D25A9-28E7-45B5-AF91-2F2A8F97EF0D}">
      <dsp:nvSpPr>
        <dsp:cNvPr id="0" name=""/>
        <dsp:cNvSpPr/>
      </dsp:nvSpPr>
      <dsp:spPr>
        <a:xfrm>
          <a:off x="5773451" y="417720"/>
          <a:ext cx="1261526" cy="126152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9652D0-E844-403A-A5D6-13D3705804F1}">
      <dsp:nvSpPr>
        <dsp:cNvPr id="0" name=""/>
        <dsp:cNvSpPr/>
      </dsp:nvSpPr>
      <dsp:spPr>
        <a:xfrm>
          <a:off x="6042301" y="686570"/>
          <a:ext cx="723826" cy="7238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E0617-2347-40C9-ADB4-17FA61F1C23A}">
      <dsp:nvSpPr>
        <dsp:cNvPr id="0" name=""/>
        <dsp:cNvSpPr/>
      </dsp:nvSpPr>
      <dsp:spPr>
        <a:xfrm>
          <a:off x="5370176" y="2072181"/>
          <a:ext cx="2068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Histograms and density plots: Feature distributions.</a:t>
          </a:r>
        </a:p>
      </dsp:txBody>
      <dsp:txXfrm>
        <a:off x="5370176" y="2072181"/>
        <a:ext cx="2068076" cy="720000"/>
      </dsp:txXfrm>
    </dsp:sp>
    <dsp:sp modelId="{F866AF2E-047B-4A1C-9B72-12772D339617}">
      <dsp:nvSpPr>
        <dsp:cNvPr id="0" name=""/>
        <dsp:cNvSpPr/>
      </dsp:nvSpPr>
      <dsp:spPr>
        <a:xfrm>
          <a:off x="8203441" y="417720"/>
          <a:ext cx="1261526" cy="126152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56915F-95C7-4440-98B6-0FC7B88E635C}">
      <dsp:nvSpPr>
        <dsp:cNvPr id="0" name=""/>
        <dsp:cNvSpPr/>
      </dsp:nvSpPr>
      <dsp:spPr>
        <a:xfrm>
          <a:off x="8472291" y="686570"/>
          <a:ext cx="723826" cy="7238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886029-F49E-4BC4-9725-3B6DF75E93F5}">
      <dsp:nvSpPr>
        <dsp:cNvPr id="0" name=""/>
        <dsp:cNvSpPr/>
      </dsp:nvSpPr>
      <dsp:spPr>
        <a:xfrm>
          <a:off x="7800166" y="2072181"/>
          <a:ext cx="2068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Insights guided model selection.</a:t>
          </a:r>
        </a:p>
      </dsp:txBody>
      <dsp:txXfrm>
        <a:off x="7800166" y="2072181"/>
        <a:ext cx="2068076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123CF7-E27D-4686-B7A2-DA325B18585F}">
      <dsp:nvSpPr>
        <dsp:cNvPr id="0" name=""/>
        <dsp:cNvSpPr/>
      </dsp:nvSpPr>
      <dsp:spPr>
        <a:xfrm>
          <a:off x="271619" y="480283"/>
          <a:ext cx="806612" cy="8066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E41EBB-335E-42CC-BE42-0CAAEC1716C6}">
      <dsp:nvSpPr>
        <dsp:cNvPr id="0" name=""/>
        <dsp:cNvSpPr/>
      </dsp:nvSpPr>
      <dsp:spPr>
        <a:xfrm>
          <a:off x="441008" y="649671"/>
          <a:ext cx="467835" cy="4678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36B791-E5EC-41D9-BAC1-2191E7446277}">
      <dsp:nvSpPr>
        <dsp:cNvPr id="0" name=""/>
        <dsp:cNvSpPr/>
      </dsp:nvSpPr>
      <dsp:spPr>
        <a:xfrm>
          <a:off x="1251077" y="480283"/>
          <a:ext cx="1901300" cy="8066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Accuracy: 86.1%</a:t>
          </a:r>
        </a:p>
      </dsp:txBody>
      <dsp:txXfrm>
        <a:off x="1251077" y="480283"/>
        <a:ext cx="1901300" cy="806612"/>
      </dsp:txXfrm>
    </dsp:sp>
    <dsp:sp modelId="{39D9AA45-784B-4734-8127-83CA3D490593}">
      <dsp:nvSpPr>
        <dsp:cNvPr id="0" name=""/>
        <dsp:cNvSpPr/>
      </dsp:nvSpPr>
      <dsp:spPr>
        <a:xfrm>
          <a:off x="3483664" y="480283"/>
          <a:ext cx="806612" cy="8066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1566C7-9B14-4907-8D5C-46A0640FEAA9}">
      <dsp:nvSpPr>
        <dsp:cNvPr id="0" name=""/>
        <dsp:cNvSpPr/>
      </dsp:nvSpPr>
      <dsp:spPr>
        <a:xfrm>
          <a:off x="3653053" y="649671"/>
          <a:ext cx="467835" cy="4678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54EF1B-0B49-47FB-A2F6-7C0F5CE7F5E6}">
      <dsp:nvSpPr>
        <dsp:cNvPr id="0" name=""/>
        <dsp:cNvSpPr/>
      </dsp:nvSpPr>
      <dsp:spPr>
        <a:xfrm>
          <a:off x="4463122" y="480283"/>
          <a:ext cx="1901300" cy="8066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Precision: 87.1%</a:t>
          </a:r>
        </a:p>
      </dsp:txBody>
      <dsp:txXfrm>
        <a:off x="4463122" y="480283"/>
        <a:ext cx="1901300" cy="806612"/>
      </dsp:txXfrm>
    </dsp:sp>
    <dsp:sp modelId="{506BE1EA-8E13-4EEB-86E2-4331F8D170B0}">
      <dsp:nvSpPr>
        <dsp:cNvPr id="0" name=""/>
        <dsp:cNvSpPr/>
      </dsp:nvSpPr>
      <dsp:spPr>
        <a:xfrm>
          <a:off x="6695710" y="480283"/>
          <a:ext cx="806612" cy="8066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881328-4C15-4CC1-AD73-74916F06FD9C}">
      <dsp:nvSpPr>
        <dsp:cNvPr id="0" name=""/>
        <dsp:cNvSpPr/>
      </dsp:nvSpPr>
      <dsp:spPr>
        <a:xfrm>
          <a:off x="6865098" y="649671"/>
          <a:ext cx="467835" cy="4678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5E8384-A740-4A0F-A161-71D7F750CFE7}">
      <dsp:nvSpPr>
        <dsp:cNvPr id="0" name=""/>
        <dsp:cNvSpPr/>
      </dsp:nvSpPr>
      <dsp:spPr>
        <a:xfrm>
          <a:off x="7675168" y="480283"/>
          <a:ext cx="1901300" cy="8066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F1 score: 87.5%</a:t>
          </a:r>
        </a:p>
      </dsp:txBody>
      <dsp:txXfrm>
        <a:off x="7675168" y="480283"/>
        <a:ext cx="1901300" cy="806612"/>
      </dsp:txXfrm>
    </dsp:sp>
    <dsp:sp modelId="{7120EDB1-3615-41F9-8F1F-5A3E9B2586CF}">
      <dsp:nvSpPr>
        <dsp:cNvPr id="0" name=""/>
        <dsp:cNvSpPr/>
      </dsp:nvSpPr>
      <dsp:spPr>
        <a:xfrm>
          <a:off x="271619" y="1814057"/>
          <a:ext cx="806612" cy="8066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133F30-5B6A-4BBD-ABD6-0B209EB2BDBD}">
      <dsp:nvSpPr>
        <dsp:cNvPr id="0" name=""/>
        <dsp:cNvSpPr/>
      </dsp:nvSpPr>
      <dsp:spPr>
        <a:xfrm>
          <a:off x="441008" y="1983446"/>
          <a:ext cx="467835" cy="46783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5452F7-FFA8-41D0-A989-3CCD9BA4C9F1}">
      <dsp:nvSpPr>
        <dsp:cNvPr id="0" name=""/>
        <dsp:cNvSpPr/>
      </dsp:nvSpPr>
      <dsp:spPr>
        <a:xfrm>
          <a:off x="1251077" y="1814057"/>
          <a:ext cx="1901300" cy="8066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Cross-validation: Mean accuracy 81.9%</a:t>
          </a:r>
        </a:p>
      </dsp:txBody>
      <dsp:txXfrm>
        <a:off x="1251077" y="1814057"/>
        <a:ext cx="1901300" cy="806612"/>
      </dsp:txXfrm>
    </dsp:sp>
    <dsp:sp modelId="{BB2B2D84-2A30-4A35-B14D-E54FD0B234DB}">
      <dsp:nvSpPr>
        <dsp:cNvPr id="0" name=""/>
        <dsp:cNvSpPr/>
      </dsp:nvSpPr>
      <dsp:spPr>
        <a:xfrm>
          <a:off x="3483664" y="1814057"/>
          <a:ext cx="806612" cy="8066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1410B8-B860-4A60-A601-9BD17C410152}">
      <dsp:nvSpPr>
        <dsp:cNvPr id="0" name=""/>
        <dsp:cNvSpPr/>
      </dsp:nvSpPr>
      <dsp:spPr>
        <a:xfrm>
          <a:off x="3653053" y="1983446"/>
          <a:ext cx="467835" cy="46783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8044D4-EB00-47F1-822F-51991598662C}">
      <dsp:nvSpPr>
        <dsp:cNvPr id="0" name=""/>
        <dsp:cNvSpPr/>
      </dsp:nvSpPr>
      <dsp:spPr>
        <a:xfrm>
          <a:off x="4463122" y="1814057"/>
          <a:ext cx="1901300" cy="8066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Solid performance but outperformed by Random Forest.</a:t>
          </a:r>
        </a:p>
      </dsp:txBody>
      <dsp:txXfrm>
        <a:off x="4463122" y="1814057"/>
        <a:ext cx="1901300" cy="8066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4B9F47-62A4-422B-94D9-ED8C9C176AAA}">
      <dsp:nvSpPr>
        <dsp:cNvPr id="0" name=""/>
        <dsp:cNvSpPr/>
      </dsp:nvSpPr>
      <dsp:spPr>
        <a:xfrm>
          <a:off x="0" y="682"/>
          <a:ext cx="6245265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E1FA6C-587F-4AA3-B254-6D13A1CA4D42}">
      <dsp:nvSpPr>
        <dsp:cNvPr id="0" name=""/>
        <dsp:cNvSpPr/>
      </dsp:nvSpPr>
      <dsp:spPr>
        <a:xfrm>
          <a:off x="482961" y="359909"/>
          <a:ext cx="878111" cy="8781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BDAA7A-C1EE-4618-AE2E-DA777C1C47DA}">
      <dsp:nvSpPr>
        <dsp:cNvPr id="0" name=""/>
        <dsp:cNvSpPr/>
      </dsp:nvSpPr>
      <dsp:spPr>
        <a:xfrm>
          <a:off x="1844034" y="682"/>
          <a:ext cx="4401230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Key predictors: ST slope, chest pain type, oldpeak, maximum heart rate.</a:t>
          </a:r>
        </a:p>
      </dsp:txBody>
      <dsp:txXfrm>
        <a:off x="1844034" y="682"/>
        <a:ext cx="4401230" cy="1596566"/>
      </dsp:txXfrm>
    </dsp:sp>
    <dsp:sp modelId="{BD8D4A56-ECA0-4224-8FFE-A2F3ED2E5D14}">
      <dsp:nvSpPr>
        <dsp:cNvPr id="0" name=""/>
        <dsp:cNvSpPr/>
      </dsp:nvSpPr>
      <dsp:spPr>
        <a:xfrm>
          <a:off x="0" y="1996390"/>
          <a:ext cx="6245265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C16579-2309-42CA-A63F-9BA4232B6AB9}">
      <dsp:nvSpPr>
        <dsp:cNvPr id="0" name=""/>
        <dsp:cNvSpPr/>
      </dsp:nvSpPr>
      <dsp:spPr>
        <a:xfrm>
          <a:off x="482961" y="2355617"/>
          <a:ext cx="878111" cy="8781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883129-711C-47E1-86CE-D504334F2F36}">
      <dsp:nvSpPr>
        <dsp:cNvPr id="0" name=""/>
        <dsp:cNvSpPr/>
      </dsp:nvSpPr>
      <dsp:spPr>
        <a:xfrm>
          <a:off x="1844034" y="1996390"/>
          <a:ext cx="4401230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Findings align with medical knowledge.</a:t>
          </a:r>
        </a:p>
      </dsp:txBody>
      <dsp:txXfrm>
        <a:off x="1844034" y="1996390"/>
        <a:ext cx="4401230" cy="1596566"/>
      </dsp:txXfrm>
    </dsp:sp>
    <dsp:sp modelId="{D75793A9-218F-4694-9E6A-83D20AF9D6BA}">
      <dsp:nvSpPr>
        <dsp:cNvPr id="0" name=""/>
        <dsp:cNvSpPr/>
      </dsp:nvSpPr>
      <dsp:spPr>
        <a:xfrm>
          <a:off x="0" y="3992098"/>
          <a:ext cx="6245265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234C5B-E980-4526-9982-017FB5F08053}">
      <dsp:nvSpPr>
        <dsp:cNvPr id="0" name=""/>
        <dsp:cNvSpPr/>
      </dsp:nvSpPr>
      <dsp:spPr>
        <a:xfrm>
          <a:off x="482961" y="4351325"/>
          <a:ext cx="878111" cy="8781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15556C-82DD-4068-AD21-143E9E11A07F}">
      <dsp:nvSpPr>
        <dsp:cNvPr id="0" name=""/>
        <dsp:cNvSpPr/>
      </dsp:nvSpPr>
      <dsp:spPr>
        <a:xfrm>
          <a:off x="1844034" y="3992098"/>
          <a:ext cx="4401230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Random Forest: Better suited for complex data.</a:t>
          </a:r>
        </a:p>
      </dsp:txBody>
      <dsp:txXfrm>
        <a:off x="1844034" y="3992098"/>
        <a:ext cx="4401230" cy="15965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392F1E-FA1B-41D0-B45C-554CCA3A5038}">
      <dsp:nvSpPr>
        <dsp:cNvPr id="0" name=""/>
        <dsp:cNvSpPr/>
      </dsp:nvSpPr>
      <dsp:spPr>
        <a:xfrm>
          <a:off x="0" y="682"/>
          <a:ext cx="6245265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3E0D1D-4760-48CA-85C4-605B39F2BE2F}">
      <dsp:nvSpPr>
        <dsp:cNvPr id="0" name=""/>
        <dsp:cNvSpPr/>
      </dsp:nvSpPr>
      <dsp:spPr>
        <a:xfrm>
          <a:off x="482961" y="359909"/>
          <a:ext cx="878111" cy="8781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9D785E-EFEE-4D55-9AAF-CEFBEB897F2E}">
      <dsp:nvSpPr>
        <dsp:cNvPr id="0" name=""/>
        <dsp:cNvSpPr/>
      </dsp:nvSpPr>
      <dsp:spPr>
        <a:xfrm>
          <a:off x="1844034" y="682"/>
          <a:ext cx="4401230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Recommend deploying Random Forest model.</a:t>
          </a:r>
        </a:p>
      </dsp:txBody>
      <dsp:txXfrm>
        <a:off x="1844034" y="682"/>
        <a:ext cx="4401230" cy="1596566"/>
      </dsp:txXfrm>
    </dsp:sp>
    <dsp:sp modelId="{EF88C66B-7074-45B3-B106-D8D4FF02C3E3}">
      <dsp:nvSpPr>
        <dsp:cNvPr id="0" name=""/>
        <dsp:cNvSpPr/>
      </dsp:nvSpPr>
      <dsp:spPr>
        <a:xfrm>
          <a:off x="0" y="1996390"/>
          <a:ext cx="6245265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9900D0-AF78-41EB-BA8C-392C7CD6D5A6}">
      <dsp:nvSpPr>
        <dsp:cNvPr id="0" name=""/>
        <dsp:cNvSpPr/>
      </dsp:nvSpPr>
      <dsp:spPr>
        <a:xfrm>
          <a:off x="482961" y="2355617"/>
          <a:ext cx="878111" cy="8781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CA7FD6-D1E1-4290-8309-463B01520C5B}">
      <dsp:nvSpPr>
        <dsp:cNvPr id="0" name=""/>
        <dsp:cNvSpPr/>
      </dsp:nvSpPr>
      <dsp:spPr>
        <a:xfrm>
          <a:off x="1844034" y="1996390"/>
          <a:ext cx="4401230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High accuracy, valuable for early diagnosis.</a:t>
          </a:r>
        </a:p>
      </dsp:txBody>
      <dsp:txXfrm>
        <a:off x="1844034" y="1996390"/>
        <a:ext cx="4401230" cy="1596566"/>
      </dsp:txXfrm>
    </dsp:sp>
    <dsp:sp modelId="{9B4B84D0-207B-4859-A465-CD28D0E6909B}">
      <dsp:nvSpPr>
        <dsp:cNvPr id="0" name=""/>
        <dsp:cNvSpPr/>
      </dsp:nvSpPr>
      <dsp:spPr>
        <a:xfrm>
          <a:off x="0" y="3992098"/>
          <a:ext cx="6245265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F316EF-4CBA-49A2-BF38-7DDB4384D074}">
      <dsp:nvSpPr>
        <dsp:cNvPr id="0" name=""/>
        <dsp:cNvSpPr/>
      </dsp:nvSpPr>
      <dsp:spPr>
        <a:xfrm>
          <a:off x="482961" y="4351325"/>
          <a:ext cx="878111" cy="8781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E469B1-B56B-49DD-A55B-58BBCA7FCFA5}">
      <dsp:nvSpPr>
        <dsp:cNvPr id="0" name=""/>
        <dsp:cNvSpPr/>
      </dsp:nvSpPr>
      <dsp:spPr>
        <a:xfrm>
          <a:off x="1844034" y="3992098"/>
          <a:ext cx="4401230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Focus on monitoring key predictors in routine assessments.</a:t>
          </a:r>
        </a:p>
      </dsp:txBody>
      <dsp:txXfrm>
        <a:off x="1844034" y="3992098"/>
        <a:ext cx="4401230" cy="159656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E27B17-B814-4B69-9000-08A695CB53CC}">
      <dsp:nvSpPr>
        <dsp:cNvPr id="0" name=""/>
        <dsp:cNvSpPr/>
      </dsp:nvSpPr>
      <dsp:spPr>
        <a:xfrm>
          <a:off x="0" y="2729"/>
          <a:ext cx="624526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E82B41-AE86-497A-818D-173EDA32CA7F}">
      <dsp:nvSpPr>
        <dsp:cNvPr id="0" name=""/>
        <dsp:cNvSpPr/>
      </dsp:nvSpPr>
      <dsp:spPr>
        <a:xfrm>
          <a:off x="0" y="2729"/>
          <a:ext cx="6245265" cy="1861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Not yet involved in model deployment.</a:t>
          </a:r>
        </a:p>
      </dsp:txBody>
      <dsp:txXfrm>
        <a:off x="0" y="2729"/>
        <a:ext cx="6245265" cy="1861296"/>
      </dsp:txXfrm>
    </dsp:sp>
    <dsp:sp modelId="{E3FB6FC3-A460-40E7-94C2-30881073B749}">
      <dsp:nvSpPr>
        <dsp:cNvPr id="0" name=""/>
        <dsp:cNvSpPr/>
      </dsp:nvSpPr>
      <dsp:spPr>
        <a:xfrm>
          <a:off x="0" y="1864025"/>
          <a:ext cx="624526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7F9AC7-505C-49F3-8795-2CBC68C2D20C}">
      <dsp:nvSpPr>
        <dsp:cNvPr id="0" name=""/>
        <dsp:cNvSpPr/>
      </dsp:nvSpPr>
      <dsp:spPr>
        <a:xfrm>
          <a:off x="0" y="1864025"/>
          <a:ext cx="6245265" cy="1861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Further validation on larger, diverse datasets needed.</a:t>
          </a:r>
        </a:p>
      </dsp:txBody>
      <dsp:txXfrm>
        <a:off x="0" y="1864025"/>
        <a:ext cx="6245265" cy="1861296"/>
      </dsp:txXfrm>
    </dsp:sp>
    <dsp:sp modelId="{4ED59FDC-9E21-4DDA-A85E-9D95A8FD66D5}">
      <dsp:nvSpPr>
        <dsp:cNvPr id="0" name=""/>
        <dsp:cNvSpPr/>
      </dsp:nvSpPr>
      <dsp:spPr>
        <a:xfrm>
          <a:off x="0" y="3725321"/>
          <a:ext cx="624526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2563F2-2838-48AE-91AD-5D32389EC251}">
      <dsp:nvSpPr>
        <dsp:cNvPr id="0" name=""/>
        <dsp:cNvSpPr/>
      </dsp:nvSpPr>
      <dsp:spPr>
        <a:xfrm>
          <a:off x="0" y="3725321"/>
          <a:ext cx="6245265" cy="1861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Collaboration with medical professionals for practical integration.</a:t>
          </a:r>
        </a:p>
      </dsp:txBody>
      <dsp:txXfrm>
        <a:off x="0" y="3725321"/>
        <a:ext cx="6245265" cy="186129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638D68-11BB-408F-B6F7-154C39461FA0}">
      <dsp:nvSpPr>
        <dsp:cNvPr id="0" name=""/>
        <dsp:cNvSpPr/>
      </dsp:nvSpPr>
      <dsp:spPr>
        <a:xfrm>
          <a:off x="0" y="717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86F93E-3FC8-493D-B833-E0EDD1A4B2CB}">
      <dsp:nvSpPr>
        <dsp:cNvPr id="0" name=""/>
        <dsp:cNvSpPr/>
      </dsp:nvSpPr>
      <dsp:spPr>
        <a:xfrm>
          <a:off x="507973" y="378548"/>
          <a:ext cx="923587" cy="9235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361498-816C-4984-99AE-3208DE1DADAB}">
      <dsp:nvSpPr>
        <dsp:cNvPr id="0" name=""/>
        <dsp:cNvSpPr/>
      </dsp:nvSpPr>
      <dsp:spPr>
        <a:xfrm>
          <a:off x="1939533" y="717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Incorporate additional features: Weight, physical activity, diet.</a:t>
          </a:r>
        </a:p>
      </dsp:txBody>
      <dsp:txXfrm>
        <a:off x="1939533" y="717"/>
        <a:ext cx="4362067" cy="1679249"/>
      </dsp:txXfrm>
    </dsp:sp>
    <dsp:sp modelId="{11EA191C-5584-45F8-9245-30E9551C07D0}">
      <dsp:nvSpPr>
        <dsp:cNvPr id="0" name=""/>
        <dsp:cNvSpPr/>
      </dsp:nvSpPr>
      <dsp:spPr>
        <a:xfrm>
          <a:off x="0" y="2099779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3299C7-42AE-44AF-A52F-E9BC1736DFD6}">
      <dsp:nvSpPr>
        <dsp:cNvPr id="0" name=""/>
        <dsp:cNvSpPr/>
      </dsp:nvSpPr>
      <dsp:spPr>
        <a:xfrm>
          <a:off x="507973" y="2477610"/>
          <a:ext cx="923587" cy="9235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B4CF21-8F6F-4EEE-9A19-E758E12A4871}">
      <dsp:nvSpPr>
        <dsp:cNvPr id="0" name=""/>
        <dsp:cNvSpPr/>
      </dsp:nvSpPr>
      <dsp:spPr>
        <a:xfrm>
          <a:off x="1939533" y="2099779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Explore other models: Neural networks.</a:t>
          </a:r>
        </a:p>
      </dsp:txBody>
      <dsp:txXfrm>
        <a:off x="1939533" y="2099779"/>
        <a:ext cx="4362067" cy="1679249"/>
      </dsp:txXfrm>
    </dsp:sp>
    <dsp:sp modelId="{9926CDA3-C975-4430-B758-9B5B28C39C32}">
      <dsp:nvSpPr>
        <dsp:cNvPr id="0" name=""/>
        <dsp:cNvSpPr/>
      </dsp:nvSpPr>
      <dsp:spPr>
        <a:xfrm>
          <a:off x="0" y="4198841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407A97-0FCC-442C-984E-4BBD26019138}">
      <dsp:nvSpPr>
        <dsp:cNvPr id="0" name=""/>
        <dsp:cNvSpPr/>
      </dsp:nvSpPr>
      <dsp:spPr>
        <a:xfrm>
          <a:off x="507973" y="4576672"/>
          <a:ext cx="923587" cy="9235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1AD095-D211-4778-9580-F293B7400E63}">
      <dsp:nvSpPr>
        <dsp:cNvPr id="0" name=""/>
        <dsp:cNvSpPr/>
      </dsp:nvSpPr>
      <dsp:spPr>
        <a:xfrm>
          <a:off x="1939533" y="4198841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Potential to enhance predictive power.</a:t>
          </a:r>
        </a:p>
      </dsp:txBody>
      <dsp:txXfrm>
        <a:off x="1939533" y="4198841"/>
        <a:ext cx="4362067" cy="167924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3CE8E-810A-461D-A89B-81947DA07B1C}">
      <dsp:nvSpPr>
        <dsp:cNvPr id="0" name=""/>
        <dsp:cNvSpPr/>
      </dsp:nvSpPr>
      <dsp:spPr>
        <a:xfrm>
          <a:off x="1260320" y="1837"/>
          <a:ext cx="5041280" cy="1883056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815" tIns="478296" rIns="97815" bIns="47829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Use models as supplementary tools.</a:t>
          </a:r>
        </a:p>
      </dsp:txBody>
      <dsp:txXfrm>
        <a:off x="1260320" y="1837"/>
        <a:ext cx="5041280" cy="1883056"/>
      </dsp:txXfrm>
    </dsp:sp>
    <dsp:sp modelId="{505573A0-C1A2-4A15-BE96-8D5DD98E74CD}">
      <dsp:nvSpPr>
        <dsp:cNvPr id="0" name=""/>
        <dsp:cNvSpPr/>
      </dsp:nvSpPr>
      <dsp:spPr>
        <a:xfrm>
          <a:off x="0" y="1837"/>
          <a:ext cx="1260320" cy="188305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692" tIns="186004" rIns="66692" bIns="186004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Use</a:t>
          </a:r>
        </a:p>
      </dsp:txBody>
      <dsp:txXfrm>
        <a:off x="0" y="1837"/>
        <a:ext cx="1260320" cy="1883056"/>
      </dsp:txXfrm>
    </dsp:sp>
    <dsp:sp modelId="{63348F83-9C76-4E54-A7EB-CD1D8163A91A}">
      <dsp:nvSpPr>
        <dsp:cNvPr id="0" name=""/>
        <dsp:cNvSpPr/>
      </dsp:nvSpPr>
      <dsp:spPr>
        <a:xfrm>
          <a:off x="1260320" y="1997876"/>
          <a:ext cx="5041280" cy="1883056"/>
        </a:xfrm>
        <a:prstGeom prst="rect">
          <a:avLst/>
        </a:prstGeom>
        <a:solidFill>
          <a:schemeClr val="accent2">
            <a:tint val="40000"/>
            <a:alpha val="90000"/>
            <a:hueOff val="3367359"/>
            <a:satOff val="-31116"/>
            <a:lumOff val="-3508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3367359"/>
              <a:satOff val="-31116"/>
              <a:lumOff val="-35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815" tIns="478296" rIns="97815" bIns="47829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Ensure transparency in predictions.</a:t>
          </a:r>
        </a:p>
      </dsp:txBody>
      <dsp:txXfrm>
        <a:off x="1260320" y="1997876"/>
        <a:ext cx="5041280" cy="1883056"/>
      </dsp:txXfrm>
    </dsp:sp>
    <dsp:sp modelId="{13979D79-C743-41F6-811D-612450ADFCC8}">
      <dsp:nvSpPr>
        <dsp:cNvPr id="0" name=""/>
        <dsp:cNvSpPr/>
      </dsp:nvSpPr>
      <dsp:spPr>
        <a:xfrm>
          <a:off x="0" y="1997876"/>
          <a:ext cx="1260320" cy="1883056"/>
        </a:xfrm>
        <a:prstGeom prst="rect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692" tIns="186004" rIns="66692" bIns="186004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Ensure</a:t>
          </a:r>
        </a:p>
      </dsp:txBody>
      <dsp:txXfrm>
        <a:off x="0" y="1997876"/>
        <a:ext cx="1260320" cy="1883056"/>
      </dsp:txXfrm>
    </dsp:sp>
    <dsp:sp modelId="{99832770-05B9-4734-B308-433BB8EE7393}">
      <dsp:nvSpPr>
        <dsp:cNvPr id="0" name=""/>
        <dsp:cNvSpPr/>
      </dsp:nvSpPr>
      <dsp:spPr>
        <a:xfrm>
          <a:off x="1260320" y="3993915"/>
          <a:ext cx="5041280" cy="1883056"/>
        </a:xfrm>
        <a:prstGeom prst="rect">
          <a:avLst/>
        </a:prstGeom>
        <a:solidFill>
          <a:schemeClr val="accent2">
            <a:tint val="40000"/>
            <a:alpha val="90000"/>
            <a:hueOff val="6734718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18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815" tIns="478296" rIns="97815" bIns="47829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Prioritize data privacy, particularly with sensitive health information.</a:t>
          </a:r>
        </a:p>
      </dsp:txBody>
      <dsp:txXfrm>
        <a:off x="1260320" y="3993915"/>
        <a:ext cx="5041280" cy="1883056"/>
      </dsp:txXfrm>
    </dsp:sp>
    <dsp:sp modelId="{DAF97D1F-0F65-42AA-BCE2-0C22F068E25C}">
      <dsp:nvSpPr>
        <dsp:cNvPr id="0" name=""/>
        <dsp:cNvSpPr/>
      </dsp:nvSpPr>
      <dsp:spPr>
        <a:xfrm>
          <a:off x="0" y="3993915"/>
          <a:ext cx="1260320" cy="1883056"/>
        </a:xfrm>
        <a:prstGeom prst="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692" tIns="186004" rIns="66692" bIns="186004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Prioritize</a:t>
          </a:r>
        </a:p>
      </dsp:txBody>
      <dsp:txXfrm>
        <a:off x="0" y="3993915"/>
        <a:ext cx="1260320" cy="18830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jpeg>
</file>

<file path=ppt/media/image25.png>
</file>

<file path=ppt/media/image26.jpeg>
</file>

<file path=ppt/media/image27.pn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jpe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jpe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60.svg>
</file>

<file path=ppt/media/image61.jpeg>
</file>

<file path=ppt/media/image7.jpeg>
</file>

<file path=ppt/media/image8.png>
</file>

<file path=ppt/media/image9.svg>
</file>

<file path=ppt/media/media1.mp4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p4>
</file>

<file path=ppt/media/media4.m4a>
</file>

<file path=ppt/media/media5.m4a>
</file>

<file path=ppt/media/media6.m4a>
</file>

<file path=ppt/media/media7.m4a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F2540-C514-CEFF-76F2-85EC0BA6B2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54E43D-F1E1-B967-2225-B34E6642E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46E50-3709-923C-231A-E77C62D82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51FAE-613D-2A4B-E2B4-403C4DF51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97E56-FA9D-2AF2-847F-E033359CB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84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89A4-379F-A4AB-09DA-63A100AFD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042BFF-9AC4-A5B1-13EA-2884EE9D0A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B82CA-12F5-A410-5D2A-2C2B182BA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4DCD1-3307-6E4D-FA09-EA6A2F2C5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96FF0-ABB1-A187-A90D-431EDF9A4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79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73C8A7-D649-A7E2-1824-495911750C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3AD421-7BEF-77F1-0E52-4810EFAEC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81EC5-A2EC-C0DE-EB9B-CF4EB8E90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8BF9C-A0FA-1B02-2300-8200A5873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26F3B-887F-8B43-CF4C-7353F3A3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425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EF294-8DE0-CA10-B9CB-FC9F0EDF9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F117D-AC57-37AC-5FDE-317F4C635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57800-4597-AC67-172F-D4EB796D3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19C36-7449-F000-A306-AAD606F5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46B91-CC38-7E48-640D-328999B7C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714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2559E-41E3-6F7D-C5AA-22FC137FC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0BC00-AC86-2874-A74A-01E73FFEB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426E8-1CE8-3CDF-1C16-5089FCB62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B51A4-A39F-14B0-4899-46F8C2CAB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61F36-AE76-0ABC-65D0-33C4AB079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180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70AC4-9420-C4CE-2BAD-87471E64E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8AA24-5268-F47F-96FA-692C648FFF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B866F-7175-429C-601D-4801C191F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016FF0-3E64-2B53-D7BF-2B86668C1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77C4B-1E2F-B0CE-1692-81711D3A1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C04D6-C77F-5F2D-F9CA-AB28ABFEE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21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B46B1-3514-5A4C-7E83-359FB8EC5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A7784-67ED-C89D-C128-2E4B47FAA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288004-717B-208D-0EE0-72F128BB7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332B29-5354-FDFC-36D6-87C82DD397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1DA315-31C6-9D92-10CB-86980BED12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6FB8E1-F2DD-67A9-AA4F-1A655242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43AEDB-069C-5691-EE7D-09C66EA66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76F921-DB74-1053-904C-0C793362F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528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F8D70-BE74-0096-C7AA-5E75A95A2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AF673A-D98A-0E81-C760-B77B17CCE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752E0F-F066-38C5-0D14-CEC84A8EF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88BA0B-E9C4-FA36-65FD-8F261B62A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133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0536AC-AE10-285F-BB43-51A8EDF65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01449-74AA-677B-D322-829B23D0D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CBEF7E-AA61-1218-12CC-5C11641BC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4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CA5BC-46AA-0F93-300D-9B377E215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1796D-FDCB-D138-7881-9DBE4AA02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2ACCA-62E8-979A-63A1-5C9D39C51B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7767F-F88A-437D-D179-82E4C6096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6507E-D513-9C76-011C-095CE7376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B0F3D-FB3E-8201-7561-1EFCE8961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4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39141-245D-F69B-713D-17B0D958D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EDAC3A-0B46-C42E-FA4B-9975E40EE0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47B4DA-603A-42D0-815B-E539AF445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1ABE48-738B-6FCE-647A-B63CD512A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C43A58-A03B-C746-2558-D3F1E7012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018B4C-85DB-F05F-789C-5793F9961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996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9DB623-BA15-B8EB-3B4C-FA877BA8C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EC84E-12EA-BFFB-A14A-F379A9533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B6EA3-E924-8299-36F6-59A9C4279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DB4FD8-AB88-4360-9E5C-9874B2267CF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AD72B-4AB8-FCDE-EAFD-260ECDE7DA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2CFEB-E89B-D78A-99B1-8801C5AE8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3A6D53-0A2B-4089-8E2F-E3BCAE6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416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image" Target="../media/image38.jpe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8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Relationship Id="rId9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9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Relationship Id="rId9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0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Relationship Id="rId9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4.png"/><Relationship Id="rId4" Type="http://schemas.openxmlformats.org/officeDocument/2006/relationships/image" Target="../media/image6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64541-99EC-7923-5518-41474988D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7762" y="640080"/>
            <a:ext cx="6251110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Understanding Heart Disease Through Predictive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794178-2D26-244D-9960-5E008CB02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7760" y="4636008"/>
            <a:ext cx="6251111" cy="157276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Christian Campbell</a:t>
            </a:r>
            <a:endParaRPr lang="en-US"/>
          </a:p>
        </p:txBody>
      </p:sp>
      <p:pic>
        <p:nvPicPr>
          <p:cNvPr id="5" name="Picture 4" descr="Cardiogram">
            <a:extLst>
              <a:ext uri="{FF2B5EF4-FFF2-40B4-BE49-F238E27FC236}">
                <a16:creationId xmlns:a16="http://schemas.microsoft.com/office/drawing/2014/main" id="{E587A2C5-E406-E912-2B41-9312E9C2AD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746" r="31094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Video 23">
            <a:hlinkClick r:id="" action="ppaction://media"/>
            <a:extLst>
              <a:ext uri="{FF2B5EF4-FFF2-40B4-BE49-F238E27FC236}">
                <a16:creationId xmlns:a16="http://schemas.microsoft.com/office/drawing/2014/main" id="{98B2BD77-8C17-6B1A-FF01-73E90556D5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76218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615"/>
    </mc:Choice>
    <mc:Fallback>
      <p:transition spd="slow" advTm="30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EDCC5D-8B8A-40DB-BE90-A3AA27C64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B31D5-AEAD-C0DB-2D1B-C293C4492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963" y="1238080"/>
            <a:ext cx="9849751" cy="1349671"/>
          </a:xfrm>
        </p:spPr>
        <p:txBody>
          <a:bodyPr anchor="b">
            <a:normAutofit/>
          </a:bodyPr>
          <a:lstStyle/>
          <a:p>
            <a:r>
              <a:rPr lang="en-US" sz="5000"/>
              <a:t>Model Evaluation: Logistic Regression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67098A7-70B4-5020-0B96-E19BF84584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5135941"/>
              </p:ext>
            </p:extLst>
          </p:nvPr>
        </p:nvGraphicFramePr>
        <p:xfrm>
          <a:off x="1284626" y="2902912"/>
          <a:ext cx="9848088" cy="31009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97B2544-ABD2-0A77-4F87-73EE0D4FF1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61318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19"/>
    </mc:Choice>
    <mc:Fallback>
      <p:transition spd="slow" advTm="29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EDFD21-8F89-8504-5933-A3939513A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Model Evaluation: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D952C-1084-CCBE-8E3F-CBF044150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Accuracy: 94.54%</a:t>
            </a:r>
          </a:p>
          <a:p>
            <a:r>
              <a:rPr lang="en-US" sz="2000"/>
              <a:t>Precision: 93.38%</a:t>
            </a:r>
          </a:p>
          <a:p>
            <a:r>
              <a:rPr lang="en-US" sz="2000"/>
              <a:t>F1 score: 95.13%</a:t>
            </a:r>
          </a:p>
          <a:p>
            <a:r>
              <a:rPr lang="en-US" sz="2000"/>
              <a:t>Cross-validation: Average accuracy 92.86%</a:t>
            </a:r>
          </a:p>
          <a:p>
            <a:r>
              <a:rPr lang="en-US" sz="2000"/>
              <a:t>Superior performance, robust model.</a:t>
            </a:r>
          </a:p>
        </p:txBody>
      </p:sp>
      <p:pic>
        <p:nvPicPr>
          <p:cNvPr id="5" name="Picture 4" descr="Three darts on bullseye">
            <a:extLst>
              <a:ext uri="{FF2B5EF4-FFF2-40B4-BE49-F238E27FC236}">
                <a16:creationId xmlns:a16="http://schemas.microsoft.com/office/drawing/2014/main" id="{0BBDAE21-24A1-0C3A-605D-94C26E3D91F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0818" r="4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4D626BB-F1CD-46F8-5971-EDA9C7BBC7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89767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24"/>
    </mc:Choice>
    <mc:Fallback>
      <p:transition spd="slow" advTm="40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B6EF7D-D7F4-B9CA-5DA1-BFB3F58E9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US" sz="5600"/>
              <a:t>Conclusion: What I Learned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2C8D625-3F74-3AF5-D8F0-A02B541249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2275722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B0DEC27-B400-C457-95C7-F3AD0931AC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59999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75"/>
    </mc:Choice>
    <mc:Fallback>
      <p:transition spd="slow" advTm="34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3B2A6-A8C4-5B87-6636-25923FDCA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US" sz="3800"/>
              <a:t>Recommendations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782BDE-042F-4A2B-00E4-26C3DFAFB6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358621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5D9D08B2-0E70-7E7C-AC96-CDAF83380D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77061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52"/>
    </mc:Choice>
    <mc:Fallback>
      <p:transition spd="slow" advTm="32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762AD6-28DB-D67B-BC6D-AF3913E0A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US" sz="5600"/>
              <a:t>Model Readiness for Deployment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FD50B1D-4CB8-1E4D-4D91-8310A2FBEA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1232974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4893101-7E4A-FBC9-6543-ED46EEF032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56925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23"/>
    </mc:Choice>
    <mc:Fallback>
      <p:transition spd="slow" advTm="30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34C08-4D24-9573-3616-389A3C247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Future Work</a:t>
            </a: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DB293E4F-DE15-4D79-8F14-68022316BA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534812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49D23DE-2F12-2ADA-F836-41957CBB1B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61947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60"/>
    </mc:Choice>
    <mc:Fallback>
      <p:transition spd="slow" advTm="24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34C08-4D24-9573-3616-389A3C247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chemeClr val="bg1"/>
                </a:solidFill>
              </a:rPr>
              <a:t> Ethical Considerations</a:t>
            </a: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7B5928D-A7B1-2C25-1527-C6B14C1BE7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7830517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F241061-C4A0-5D8B-980A-D168A7A9E0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03955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86"/>
    </mc:Choice>
    <mc:Fallback>
      <p:transition spd="slow" advTm="31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34C08-4D24-9573-3616-389A3C247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Mitigating Ethical Concerns</a:t>
            </a: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9323535-B3D5-6136-40D0-B57DBECF5B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0937483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3586110-EE93-DA9D-4F9C-17F9D811A8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86021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10"/>
    </mc:Choice>
    <mc:Fallback>
      <p:transition spd="slow" advTm="30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60B0EFB-53ED-4F35-B05D-F658EA021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Exclamation mark on a yellow background">
            <a:extLst>
              <a:ext uri="{FF2B5EF4-FFF2-40B4-BE49-F238E27FC236}">
                <a16:creationId xmlns:a16="http://schemas.microsoft.com/office/drawing/2014/main" id="{37F05C78-E992-EE54-6EB0-6690B97068B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9908" r="16991"/>
          <a:stretch/>
        </p:blipFill>
        <p:spPr>
          <a:xfrm>
            <a:off x="-7366" y="10"/>
            <a:ext cx="4855591" cy="6857990"/>
          </a:xfrm>
          <a:custGeom>
            <a:avLst/>
            <a:gdLst/>
            <a:ahLst/>
            <a:cxnLst/>
            <a:rect l="l" t="t" r="r" b="b"/>
            <a:pathLst>
              <a:path w="4636517" h="6858000">
                <a:moveTo>
                  <a:pt x="0" y="0"/>
                </a:moveTo>
                <a:lnTo>
                  <a:pt x="4636517" y="0"/>
                </a:lnTo>
                <a:lnTo>
                  <a:pt x="463651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!!Arc">
            <a:extLst>
              <a:ext uri="{FF2B5EF4-FFF2-40B4-BE49-F238E27FC236}">
                <a16:creationId xmlns:a16="http://schemas.microsoft.com/office/drawing/2014/main" id="{835EF3DD-7D43-4A27-8967-A92FD8CC9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3531" y="407987"/>
            <a:ext cx="2987899" cy="2987899"/>
          </a:xfrm>
          <a:prstGeom prst="arc">
            <a:avLst>
              <a:gd name="adj1" fmla="val 16200000"/>
              <a:gd name="adj2" fmla="val 256372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34C08-4D24-9573-3616-389A3C247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7048" y="407987"/>
            <a:ext cx="5721484" cy="1325563"/>
          </a:xfrm>
        </p:spPr>
        <p:txBody>
          <a:bodyPr>
            <a:normAutofit/>
          </a:bodyPr>
          <a:lstStyle/>
          <a:p>
            <a:r>
              <a:rPr lang="en-US" dirty="0"/>
              <a:t>Closing Remarks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312DE-F684-A478-F5AE-977B8374B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7048" y="1868487"/>
            <a:ext cx="5721484" cy="4351338"/>
          </a:xfrm>
        </p:spPr>
        <p:txBody>
          <a:bodyPr>
            <a:normAutofit/>
          </a:bodyPr>
          <a:lstStyle/>
          <a:p>
            <a:r>
              <a:rPr lang="en-US" dirty="0"/>
              <a:t>Random Forest: Strong potential for predicting heart disease.</a:t>
            </a:r>
          </a:p>
          <a:p>
            <a:r>
              <a:rPr lang="en-US" dirty="0"/>
              <a:t>Deployment requires further validation and ethical consideration.</a:t>
            </a:r>
          </a:p>
          <a:p>
            <a:r>
              <a:rPr lang="en-US" dirty="0"/>
              <a:t>Thank you!!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B9592D7-8875-38FA-198C-6031A0D461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77164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33"/>
    </mc:Choice>
    <mc:Fallback>
      <p:transition spd="slow" advTm="29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8B9495-110C-AEA4-EA88-32A026ABD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B7D69-980B-C873-5FCD-57ECDA756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Heart disease: leading cause of death in the U.S.</a:t>
            </a:r>
          </a:p>
          <a:p>
            <a:r>
              <a:rPr lang="en-US" sz="2000"/>
              <a:t>Coronary artery disease (CAD) responsible for 375,476 deaths in 2021.</a:t>
            </a:r>
          </a:p>
          <a:p>
            <a:r>
              <a:rPr lang="en-US" sz="2000"/>
              <a:t>Project goal: Identify key predictors of heart disease.</a:t>
            </a:r>
          </a:p>
          <a:p>
            <a:r>
              <a:rPr lang="en-US" sz="2000"/>
              <a:t>Importance: Early diagnosis and prevention.</a:t>
            </a:r>
          </a:p>
        </p:txBody>
      </p:sp>
      <p:pic>
        <p:nvPicPr>
          <p:cNvPr id="5" name="Picture 4" descr="Stethoscope">
            <a:extLst>
              <a:ext uri="{FF2B5EF4-FFF2-40B4-BE49-F238E27FC236}">
                <a16:creationId xmlns:a16="http://schemas.microsoft.com/office/drawing/2014/main" id="{D862F6CC-3252-B866-8D71-571CF522331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064" r="17536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E4D4A60-94B2-58FB-9E74-31733B1490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73406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320"/>
    </mc:Choice>
    <mc:Fallback>
      <p:transition spd="slow" advTm="45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AD8592-69B5-1414-B4C7-D31E2847A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Why This Problem is Important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CD585-C814-0683-E100-EAEB5CBC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Heart disease kills one person every 33 seconds in the U.S.</a:t>
            </a:r>
          </a:p>
          <a:p>
            <a:r>
              <a:rPr lang="en-US" sz="2000"/>
              <a:t>Annual cost: $239.9 billion in healthcare and lost productivity.</a:t>
            </a:r>
          </a:p>
          <a:p>
            <a:r>
              <a:rPr lang="en-US" sz="2000"/>
              <a:t>Affects all demographics.</a:t>
            </a:r>
          </a:p>
          <a:p>
            <a:r>
              <a:rPr lang="en-US" sz="2000"/>
              <a:t>Predictive models critical for reducing deaths and costs.</a:t>
            </a:r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C225926A-7C99-1B86-9D34-8BC5F3A377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18" r="35581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pic>
        <p:nvPicPr>
          <p:cNvPr id="13" name="Video 12">
            <a:hlinkClick r:id="" action="ppaction://media"/>
            <a:extLst>
              <a:ext uri="{FF2B5EF4-FFF2-40B4-BE49-F238E27FC236}">
                <a16:creationId xmlns:a16="http://schemas.microsoft.com/office/drawing/2014/main" id="{1F6B3D99-CCEF-4D96-D6F2-4C616FB2AE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88970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979"/>
    </mc:Choice>
    <mc:Fallback>
      <p:transition spd="slow" advTm="36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1ACD7-1FDB-803B-30AD-370EC6873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BFFFA-3CF8-5347-51E6-CD9F83D08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Healthcare organizations: CDC, HHS.</a:t>
            </a:r>
          </a:p>
          <a:p>
            <a:r>
              <a:rPr lang="en-US" sz="2000"/>
              <a:t>Hospitals and healthcare professionals.</a:t>
            </a:r>
          </a:p>
          <a:p>
            <a:r>
              <a:rPr lang="en-US" sz="2000"/>
              <a:t>Policymakers and insurance companies.</a:t>
            </a:r>
          </a:p>
          <a:p>
            <a:r>
              <a:rPr lang="en-US" sz="2000"/>
              <a:t>Public health advocates.</a:t>
            </a:r>
          </a:p>
        </p:txBody>
      </p:sp>
      <p:pic>
        <p:nvPicPr>
          <p:cNvPr id="14" name="Picture 13" descr="Person holding a puzzle piece">
            <a:extLst>
              <a:ext uri="{FF2B5EF4-FFF2-40B4-BE49-F238E27FC236}">
                <a16:creationId xmlns:a16="http://schemas.microsoft.com/office/drawing/2014/main" id="{57AB699D-5E88-9583-903A-432C500D95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856" r="23530" b="-2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6206ED4-8FD2-07E6-F0ED-B3600C7F4D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57021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71"/>
    </mc:Choice>
    <mc:Fallback>
      <p:transition spd="slow" advTm="30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642EE-6E27-C4D3-9861-3F556D1BF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4BF17B-4CF7-9CDF-50A1-9A59093EC4D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26810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DA169F6-8F57-8340-F7D4-3C47CA9C29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43698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43"/>
    </mc:Choice>
    <mc:Fallback>
      <p:transition spd="slow" advTm="42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5A41C0-11BE-28FE-8528-A129A4A99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Why the Data is Useful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2664D5A-63E2-019F-1E14-F176E10F62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9222356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33718AE-A7B2-9587-968E-0943D2908F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20361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33"/>
    </mc:Choice>
    <mc:Fallback>
      <p:transition spd="slow" advTm="28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96FB51-5E98-DB04-DAB5-4C74136EA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Methods and Results: Data Exploration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A1436F6-A7EB-F7F5-DE6A-A467E0770E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1802716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4E255A3-F357-A2DE-6018-95286D0C11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94114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386"/>
    </mc:Choice>
    <mc:Fallback>
      <p:transition spd="slow" advTm="303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85D00A-C2FD-9D3A-6608-0F408B7E4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95965-BB3B-1D4E-0637-8581C17D91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Minimal data preparation required.</a:t>
            </a:r>
          </a:p>
          <a:p>
            <a:r>
              <a:rPr lang="en-US" sz="2000"/>
              <a:t>No missing values.</a:t>
            </a:r>
          </a:p>
          <a:p>
            <a:r>
              <a:rPr lang="en-US" sz="2000"/>
              <a:t>Categorical variables converted to numerical.</a:t>
            </a:r>
          </a:p>
          <a:p>
            <a:r>
              <a:rPr lang="en-US" sz="2000"/>
              <a:t>Focus on model building and evaluation.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8F3E8E51-4ECD-49C4-2257-0F244FCDE5D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195" r="43968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pic>
        <p:nvPicPr>
          <p:cNvPr id="12" name="Video 11">
            <a:hlinkClick r:id="" action="ppaction://media"/>
            <a:extLst>
              <a:ext uri="{FF2B5EF4-FFF2-40B4-BE49-F238E27FC236}">
                <a16:creationId xmlns:a16="http://schemas.microsoft.com/office/drawing/2014/main" id="{7265E759-49A2-F8CD-0CBF-3B145ABDFA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38102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38"/>
    </mc:Choice>
    <mc:Fallback>
      <p:transition spd="slow" advTm="24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16414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E9E40B-BB5B-C752-43B8-7DB5774A1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409" y="762001"/>
            <a:ext cx="4156512" cy="1708244"/>
          </a:xfrm>
        </p:spPr>
        <p:txBody>
          <a:bodyPr anchor="ctr">
            <a:normAutofit/>
          </a:bodyPr>
          <a:lstStyle/>
          <a:p>
            <a:r>
              <a:rPr lang="en-US" sz="4000"/>
              <a:t>Modeling Approach</a:t>
            </a:r>
          </a:p>
        </p:txBody>
      </p:sp>
      <p:pic>
        <p:nvPicPr>
          <p:cNvPr id="5" name="Picture 4" descr="Blurred financial stock market data and graph">
            <a:extLst>
              <a:ext uri="{FF2B5EF4-FFF2-40B4-BE49-F238E27FC236}">
                <a16:creationId xmlns:a16="http://schemas.microsoft.com/office/drawing/2014/main" id="{11FF82D1-05F9-5784-6917-04E0EC276F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9168" r="10609" b="-1"/>
          <a:stretch/>
        </p:blipFill>
        <p:spPr>
          <a:xfrm>
            <a:off x="-1" y="-2"/>
            <a:ext cx="6096001" cy="68580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19FAF-FFEE-F6FD-12CF-714B543A9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409" y="2470245"/>
            <a:ext cx="4156512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Two models used: Logistic Regression and Random Forests.</a:t>
            </a:r>
          </a:p>
          <a:p>
            <a:r>
              <a:rPr lang="en-US" sz="2000"/>
              <a:t>Logistic Regression: Simple, interpretable, suitable for binary classification.</a:t>
            </a:r>
          </a:p>
          <a:p>
            <a:r>
              <a:rPr lang="en-US" sz="2000"/>
              <a:t>Random Forests: Captures non-linear relationships, handles numerical and categorical features.</a:t>
            </a:r>
          </a:p>
          <a:p>
            <a:r>
              <a:rPr lang="en-US" sz="2000"/>
              <a:t>Comparison of model performance.</a:t>
            </a:r>
          </a:p>
        </p:txBody>
      </p:sp>
      <p:pic>
        <p:nvPicPr>
          <p:cNvPr id="13" name="Video 12">
            <a:hlinkClick r:id="" action="ppaction://media"/>
            <a:extLst>
              <a:ext uri="{FF2B5EF4-FFF2-40B4-BE49-F238E27FC236}">
                <a16:creationId xmlns:a16="http://schemas.microsoft.com/office/drawing/2014/main" id="{7872D62C-342F-1689-6A6F-38BE9C13F0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33219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34"/>
    </mc:Choice>
    <mc:Fallback>
      <p:transition spd="slow" advTm="28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550</Words>
  <Application>Microsoft Office PowerPoint</Application>
  <PresentationFormat>Widescreen</PresentationFormat>
  <Paragraphs>85</Paragraphs>
  <Slides>18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Office Theme</vt:lpstr>
      <vt:lpstr>Understanding Heart Disease Through Predictive Analytics</vt:lpstr>
      <vt:lpstr>Introduction</vt:lpstr>
      <vt:lpstr>Why This Problem is Important</vt:lpstr>
      <vt:lpstr>Stakeholders</vt:lpstr>
      <vt:lpstr>Data Source</vt:lpstr>
      <vt:lpstr>Why the Data is Useful</vt:lpstr>
      <vt:lpstr>Methods and Results: Data Exploration</vt:lpstr>
      <vt:lpstr>Data Preparation</vt:lpstr>
      <vt:lpstr>Modeling Approach</vt:lpstr>
      <vt:lpstr>Model Evaluation: Logistic Regression</vt:lpstr>
      <vt:lpstr>Model Evaluation: Random Forest</vt:lpstr>
      <vt:lpstr>Conclusion: What I Learned</vt:lpstr>
      <vt:lpstr>Recommendations</vt:lpstr>
      <vt:lpstr>Model Readiness for Deployment</vt:lpstr>
      <vt:lpstr>Future Work</vt:lpstr>
      <vt:lpstr> Ethical Considerations</vt:lpstr>
      <vt:lpstr>Mitigating Ethical Concerns</vt:lpstr>
      <vt:lpstr>Closing Remarks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Christian Campbell</dc:creator>
  <cp:lastModifiedBy>Christian Campbell</cp:lastModifiedBy>
  <cp:revision>3</cp:revision>
  <dcterms:created xsi:type="dcterms:W3CDTF">2024-08-10T20:42:46Z</dcterms:created>
  <dcterms:modified xsi:type="dcterms:W3CDTF">2024-08-10T22:45:54Z</dcterms:modified>
</cp:coreProperties>
</file>

<file path=docProps/thumbnail.jpeg>
</file>